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5"/>
  </p:notesMasterIdLst>
  <p:sldIdLst>
    <p:sldId id="256" r:id="rId5"/>
    <p:sldId id="340" r:id="rId6"/>
    <p:sldId id="359" r:id="rId7"/>
    <p:sldId id="319" r:id="rId8"/>
    <p:sldId id="360" r:id="rId9"/>
    <p:sldId id="348" r:id="rId10"/>
    <p:sldId id="361" r:id="rId11"/>
    <p:sldId id="362" r:id="rId12"/>
    <p:sldId id="363" r:id="rId13"/>
    <p:sldId id="364" r:id="rId14"/>
    <p:sldId id="349" r:id="rId15"/>
    <p:sldId id="350" r:id="rId16"/>
    <p:sldId id="365" r:id="rId17"/>
    <p:sldId id="366" r:id="rId18"/>
    <p:sldId id="367" r:id="rId19"/>
    <p:sldId id="352" r:id="rId20"/>
    <p:sldId id="353" r:id="rId21"/>
    <p:sldId id="303" r:id="rId22"/>
    <p:sldId id="355" r:id="rId23"/>
    <p:sldId id="373" r:id="rId24"/>
    <p:sldId id="356" r:id="rId25"/>
    <p:sldId id="357" r:id="rId26"/>
    <p:sldId id="358" r:id="rId27"/>
    <p:sldId id="369" r:id="rId28"/>
    <p:sldId id="270" r:id="rId29"/>
    <p:sldId id="370" r:id="rId30"/>
    <p:sldId id="371" r:id="rId31"/>
    <p:sldId id="372" r:id="rId32"/>
    <p:sldId id="462" r:id="rId33"/>
    <p:sldId id="277" r:id="rId34"/>
  </p:sldIdLst>
  <p:sldSz cx="20104100" cy="11309350"/>
  <p:notesSz cx="20104100" cy="1130935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  <p:embeddedFont>
      <p:font typeface="Montserrat ExtraBold" panose="020B0604020202020204" charset="0"/>
      <p:bold r:id="rId44"/>
      <p:boldItalic r:id="rId45"/>
    </p:embeddedFont>
    <p:embeddedFont>
      <p:font typeface="Montserrat Light" panose="020B0604020202020204" charset="0"/>
      <p:regular r:id="rId46"/>
      <p:italic r:id="rId4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1272C"/>
    <a:srgbClr val="A6A6A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0559" autoAdjust="0"/>
  </p:normalViewPr>
  <p:slideViewPr>
    <p:cSldViewPr>
      <p:cViewPr varScale="1">
        <p:scale>
          <a:sx n="35" d="100"/>
          <a:sy n="35" d="100"/>
        </p:scale>
        <p:origin x="892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ja Pereira Luz" userId="e080c177-a4b9-41f2-b5b3-dc30f053bb9d" providerId="ADAL" clId="{BAF6C3ED-85AE-4383-B8CC-58C9C67BB8F3}"/>
    <pc:docChg chg="undo custSel addSld delSld modSld sldOrd modMainMaster">
      <pc:chgData name="Nadja Pereira Luz" userId="e080c177-a4b9-41f2-b5b3-dc30f053bb9d" providerId="ADAL" clId="{BAF6C3ED-85AE-4383-B8CC-58C9C67BB8F3}" dt="2024-03-01T12:27:29.614" v="1703" actId="6549"/>
      <pc:docMkLst>
        <pc:docMk/>
      </pc:docMkLst>
      <pc:sldChg chg="modSp">
        <pc:chgData name="Nadja Pereira Luz" userId="e080c177-a4b9-41f2-b5b3-dc30f053bb9d" providerId="ADAL" clId="{BAF6C3ED-85AE-4383-B8CC-58C9C67BB8F3}" dt="2024-02-28T14:08:01.003" v="17" actId="404"/>
        <pc:sldMkLst>
          <pc:docMk/>
          <pc:sldMk cId="0" sldId="256"/>
        </pc:sldMkLst>
        <pc:spChg chg="mod">
          <ac:chgData name="Nadja Pereira Luz" userId="e080c177-a4b9-41f2-b5b3-dc30f053bb9d" providerId="ADAL" clId="{BAF6C3ED-85AE-4383-B8CC-58C9C67BB8F3}" dt="2024-02-28T14:07:55.988" v="14" actId="20577"/>
          <ac:spMkLst>
            <pc:docMk/>
            <pc:sldMk cId="0" sldId="256"/>
            <ac:spMk id="7" creationId="{D87CD776-F48B-4E7E-9107-28257EA7051A}"/>
          </ac:spMkLst>
        </pc:spChg>
        <pc:spChg chg="mod">
          <ac:chgData name="Nadja Pereira Luz" userId="e080c177-a4b9-41f2-b5b3-dc30f053bb9d" providerId="ADAL" clId="{BAF6C3ED-85AE-4383-B8CC-58C9C67BB8F3}" dt="2024-02-28T14:08:01.003" v="17" actId="404"/>
          <ac:spMkLst>
            <pc:docMk/>
            <pc:sldMk cId="0" sldId="256"/>
            <ac:spMk id="9" creationId="{28337210-378F-4714-CA7A-ED8B61BB46EA}"/>
          </ac:spMkLst>
        </pc:spChg>
      </pc:sldChg>
      <pc:sldChg chg="addSp delSp modSp add ord">
        <pc:chgData name="Nadja Pereira Luz" userId="e080c177-a4b9-41f2-b5b3-dc30f053bb9d" providerId="ADAL" clId="{BAF6C3ED-85AE-4383-B8CC-58C9C67BB8F3}" dt="2024-03-01T12:22:35.273" v="1620" actId="113"/>
        <pc:sldMkLst>
          <pc:docMk/>
          <pc:sldMk cId="0" sldId="270"/>
        </pc:sldMkLst>
        <pc:spChg chg="add mod">
          <ac:chgData name="Nadja Pereira Luz" userId="e080c177-a4b9-41f2-b5b3-dc30f053bb9d" providerId="ADAL" clId="{BAF6C3ED-85AE-4383-B8CC-58C9C67BB8F3}" dt="2024-03-01T12:22:35.273" v="1620" actId="113"/>
          <ac:spMkLst>
            <pc:docMk/>
            <pc:sldMk cId="0" sldId="270"/>
            <ac:spMk id="11" creationId="{90F622E3-BCD4-456B-84F8-72A534DAF979}"/>
          </ac:spMkLst>
        </pc:spChg>
        <pc:spChg chg="mod">
          <ac:chgData name="Nadja Pereira Luz" userId="e080c177-a4b9-41f2-b5b3-dc30f053bb9d" providerId="ADAL" clId="{BAF6C3ED-85AE-4383-B8CC-58C9C67BB8F3}" dt="2024-03-01T12:20:53.999" v="1605" actId="403"/>
          <ac:spMkLst>
            <pc:docMk/>
            <pc:sldMk cId="0" sldId="270"/>
            <ac:spMk id="15" creationId="{B4B040E3-0540-E17A-8997-5B88C9E640C1}"/>
          </ac:spMkLst>
        </pc:spChg>
        <pc:spChg chg="del">
          <ac:chgData name="Nadja Pereira Luz" userId="e080c177-a4b9-41f2-b5b3-dc30f053bb9d" providerId="ADAL" clId="{BAF6C3ED-85AE-4383-B8CC-58C9C67BB8F3}" dt="2024-03-01T12:21:43.087" v="1611" actId="478"/>
          <ac:spMkLst>
            <pc:docMk/>
            <pc:sldMk cId="0" sldId="270"/>
            <ac:spMk id="19" creationId="{D9148078-823B-30B4-413E-CF36AB5434CF}"/>
          </ac:spMkLst>
        </pc:spChg>
        <pc:picChg chg="add mod">
          <ac:chgData name="Nadja Pereira Luz" userId="e080c177-a4b9-41f2-b5b3-dc30f053bb9d" providerId="ADAL" clId="{BAF6C3ED-85AE-4383-B8CC-58C9C67BB8F3}" dt="2024-03-01T12:19:06.878" v="1585" actId="1076"/>
          <ac:picMkLst>
            <pc:docMk/>
            <pc:sldMk cId="0" sldId="270"/>
            <ac:picMk id="10" creationId="{8E2E0693-6E60-4468-9D7F-B2006B88EE8C}"/>
          </ac:picMkLst>
        </pc:picChg>
        <pc:picChg chg="del">
          <ac:chgData name="Nadja Pereira Luz" userId="e080c177-a4b9-41f2-b5b3-dc30f053bb9d" providerId="ADAL" clId="{BAF6C3ED-85AE-4383-B8CC-58C9C67BB8F3}" dt="2024-03-01T12:18:58.221" v="1581" actId="478"/>
          <ac:picMkLst>
            <pc:docMk/>
            <pc:sldMk cId="0" sldId="270"/>
            <ac:picMk id="2050" creationId="{43A90CA6-A7CC-45E9-BCD0-0E00D0043C2D}"/>
          </ac:picMkLst>
        </pc:picChg>
      </pc:sldChg>
      <pc:sldChg chg="modSp">
        <pc:chgData name="Nadja Pereira Luz" userId="e080c177-a4b9-41f2-b5b3-dc30f053bb9d" providerId="ADAL" clId="{BAF6C3ED-85AE-4383-B8CC-58C9C67BB8F3}" dt="2024-02-28T16:39:30.611" v="1077" actId="1076"/>
        <pc:sldMkLst>
          <pc:docMk/>
          <pc:sldMk cId="1665209136" sldId="303"/>
        </pc:sldMkLst>
        <pc:spChg chg="mod">
          <ac:chgData name="Nadja Pereira Luz" userId="e080c177-a4b9-41f2-b5b3-dc30f053bb9d" providerId="ADAL" clId="{BAF6C3ED-85AE-4383-B8CC-58C9C67BB8F3}" dt="2024-02-28T16:39:26.266" v="1076" actId="20577"/>
          <ac:spMkLst>
            <pc:docMk/>
            <pc:sldMk cId="1665209136" sldId="303"/>
            <ac:spMk id="68" creationId="{B1FE76DD-5FF3-4750-A9D0-384635DBD9A7}"/>
          </ac:spMkLst>
        </pc:spChg>
        <pc:spChg chg="mod">
          <ac:chgData name="Nadja Pereira Luz" userId="e080c177-a4b9-41f2-b5b3-dc30f053bb9d" providerId="ADAL" clId="{BAF6C3ED-85AE-4383-B8CC-58C9C67BB8F3}" dt="2024-02-28T16:37:12.577" v="1043" actId="255"/>
          <ac:spMkLst>
            <pc:docMk/>
            <pc:sldMk cId="1665209136" sldId="303"/>
            <ac:spMk id="71" creationId="{00000000-0000-0000-0000-000000000000}"/>
          </ac:spMkLst>
        </pc:spChg>
        <pc:graphicFrameChg chg="mod">
          <ac:chgData name="Nadja Pereira Luz" userId="e080c177-a4b9-41f2-b5b3-dc30f053bb9d" providerId="ADAL" clId="{BAF6C3ED-85AE-4383-B8CC-58C9C67BB8F3}" dt="2024-02-28T16:39:30.611" v="1077" actId="1076"/>
          <ac:graphicFrameMkLst>
            <pc:docMk/>
            <pc:sldMk cId="1665209136" sldId="303"/>
            <ac:graphicFrameMk id="76" creationId="{7B0CB462-D292-43B9-A996-EAD940269FED}"/>
          </ac:graphicFrameMkLst>
        </pc:graphicFrameChg>
      </pc:sldChg>
      <pc:sldChg chg="modSp ord">
        <pc:chgData name="Nadja Pereira Luz" userId="e080c177-a4b9-41f2-b5b3-dc30f053bb9d" providerId="ADAL" clId="{BAF6C3ED-85AE-4383-B8CC-58C9C67BB8F3}" dt="2024-02-28T14:14:46.625" v="134" actId="1076"/>
        <pc:sldMkLst>
          <pc:docMk/>
          <pc:sldMk cId="1040437662" sldId="319"/>
        </pc:sldMkLst>
        <pc:spChg chg="mod">
          <ac:chgData name="Nadja Pereira Luz" userId="e080c177-a4b9-41f2-b5b3-dc30f053bb9d" providerId="ADAL" clId="{BAF6C3ED-85AE-4383-B8CC-58C9C67BB8F3}" dt="2024-02-28T14:14:26.252" v="131" actId="20577"/>
          <ac:spMkLst>
            <pc:docMk/>
            <pc:sldMk cId="1040437662" sldId="319"/>
            <ac:spMk id="71" creationId="{00000000-0000-0000-0000-000000000000}"/>
          </ac:spMkLst>
        </pc:spChg>
        <pc:picChg chg="mod">
          <ac:chgData name="Nadja Pereira Luz" userId="e080c177-a4b9-41f2-b5b3-dc30f053bb9d" providerId="ADAL" clId="{BAF6C3ED-85AE-4383-B8CC-58C9C67BB8F3}" dt="2024-02-28T14:14:46.625" v="134" actId="1076"/>
          <ac:picMkLst>
            <pc:docMk/>
            <pc:sldMk cId="1040437662" sldId="319"/>
            <ac:picMk id="76" creationId="{872B69FB-46AA-4D66-A966-AA5409656C88}"/>
          </ac:picMkLst>
        </pc:picChg>
      </pc:sldChg>
      <pc:sldChg chg="modSp">
        <pc:chgData name="Nadja Pereira Luz" userId="e080c177-a4b9-41f2-b5b3-dc30f053bb9d" providerId="ADAL" clId="{BAF6C3ED-85AE-4383-B8CC-58C9C67BB8F3}" dt="2024-02-28T14:09:04.228" v="55" actId="1076"/>
        <pc:sldMkLst>
          <pc:docMk/>
          <pc:sldMk cId="4257410795" sldId="340"/>
        </pc:sldMkLst>
        <pc:spChg chg="mod">
          <ac:chgData name="Nadja Pereira Luz" userId="e080c177-a4b9-41f2-b5b3-dc30f053bb9d" providerId="ADAL" clId="{BAF6C3ED-85AE-4383-B8CC-58C9C67BB8F3}" dt="2024-02-28T14:09:04.228" v="55" actId="1076"/>
          <ac:spMkLst>
            <pc:docMk/>
            <pc:sldMk cId="4257410795" sldId="340"/>
            <ac:spMk id="5" creationId="{47B0AC61-5E20-4558-8821-72E39ACD78B7}"/>
          </ac:spMkLst>
        </pc:spChg>
        <pc:spChg chg="mod">
          <ac:chgData name="Nadja Pereira Luz" userId="e080c177-a4b9-41f2-b5b3-dc30f053bb9d" providerId="ADAL" clId="{BAF6C3ED-85AE-4383-B8CC-58C9C67BB8F3}" dt="2024-02-28T14:08:50.448" v="53" actId="20577"/>
          <ac:spMkLst>
            <pc:docMk/>
            <pc:sldMk cId="4257410795" sldId="340"/>
            <ac:spMk id="77" creationId="{1A8410D5-09A9-4E9A-8324-AE05DD12526F}"/>
          </ac:spMkLst>
        </pc:spChg>
      </pc:sldChg>
      <pc:sldChg chg="addSp delSp modSp ord">
        <pc:chgData name="Nadja Pereira Luz" userId="e080c177-a4b9-41f2-b5b3-dc30f053bb9d" providerId="ADAL" clId="{BAF6C3ED-85AE-4383-B8CC-58C9C67BB8F3}" dt="2024-02-28T14:17:08.977" v="205" actId="20577"/>
        <pc:sldMkLst>
          <pc:docMk/>
          <pc:sldMk cId="1008853923" sldId="348"/>
        </pc:sldMkLst>
        <pc:spChg chg="add mod">
          <ac:chgData name="Nadja Pereira Luz" userId="e080c177-a4b9-41f2-b5b3-dc30f053bb9d" providerId="ADAL" clId="{BAF6C3ED-85AE-4383-B8CC-58C9C67BB8F3}" dt="2024-02-28T14:17:08.977" v="205" actId="20577"/>
          <ac:spMkLst>
            <pc:docMk/>
            <pc:sldMk cId="1008853923" sldId="348"/>
            <ac:spMk id="76" creationId="{13BA489B-C7FE-4A6B-A4A1-5FFEDCB64B6B}"/>
          </ac:spMkLst>
        </pc:spChg>
        <pc:spChg chg="del mod">
          <ac:chgData name="Nadja Pereira Luz" userId="e080c177-a4b9-41f2-b5b3-dc30f053bb9d" providerId="ADAL" clId="{BAF6C3ED-85AE-4383-B8CC-58C9C67BB8F3}" dt="2024-02-28T14:17:00.159" v="196" actId="478"/>
          <ac:spMkLst>
            <pc:docMk/>
            <pc:sldMk cId="1008853923" sldId="348"/>
            <ac:spMk id="77" creationId="{1A8410D5-09A9-4E9A-8324-AE05DD12526F}"/>
          </ac:spMkLst>
        </pc:spChg>
      </pc:sldChg>
      <pc:sldChg chg="modSp ord">
        <pc:chgData name="Nadja Pereira Luz" userId="e080c177-a4b9-41f2-b5b3-dc30f053bb9d" providerId="ADAL" clId="{BAF6C3ED-85AE-4383-B8CC-58C9C67BB8F3}" dt="2024-02-28T14:35:15.156" v="551" actId="255"/>
        <pc:sldMkLst>
          <pc:docMk/>
          <pc:sldMk cId="1612714074" sldId="349"/>
        </pc:sldMkLst>
        <pc:spChg chg="mod">
          <ac:chgData name="Nadja Pereira Luz" userId="e080c177-a4b9-41f2-b5b3-dc30f053bb9d" providerId="ADAL" clId="{BAF6C3ED-85AE-4383-B8CC-58C9C67BB8F3}" dt="2024-02-28T14:35:15.156" v="551" actId="255"/>
          <ac:spMkLst>
            <pc:docMk/>
            <pc:sldMk cId="1612714074" sldId="349"/>
            <ac:spMk id="77" creationId="{1A8410D5-09A9-4E9A-8324-AE05DD12526F}"/>
          </ac:spMkLst>
        </pc:spChg>
      </pc:sldChg>
      <pc:sldChg chg="addSp delSp modSp ord">
        <pc:chgData name="Nadja Pereira Luz" userId="e080c177-a4b9-41f2-b5b3-dc30f053bb9d" providerId="ADAL" clId="{BAF6C3ED-85AE-4383-B8CC-58C9C67BB8F3}" dt="2024-02-28T14:41:20.292" v="689" actId="14100"/>
        <pc:sldMkLst>
          <pc:docMk/>
          <pc:sldMk cId="3795336714" sldId="350"/>
        </pc:sldMkLst>
        <pc:spChg chg="mod">
          <ac:chgData name="Nadja Pereira Luz" userId="e080c177-a4b9-41f2-b5b3-dc30f053bb9d" providerId="ADAL" clId="{BAF6C3ED-85AE-4383-B8CC-58C9C67BB8F3}" dt="2024-02-28T14:35:47.805" v="554" actId="255"/>
          <ac:spMkLst>
            <pc:docMk/>
            <pc:sldMk cId="3795336714" sldId="350"/>
            <ac:spMk id="77" creationId="{1A8410D5-09A9-4E9A-8324-AE05DD12526F}"/>
          </ac:spMkLst>
        </pc:spChg>
        <pc:spChg chg="mod">
          <ac:chgData name="Nadja Pereira Luz" userId="e080c177-a4b9-41f2-b5b3-dc30f053bb9d" providerId="ADAL" clId="{BAF6C3ED-85AE-4383-B8CC-58C9C67BB8F3}" dt="2024-02-28T14:38:45.843" v="650" actId="255"/>
          <ac:spMkLst>
            <pc:docMk/>
            <pc:sldMk cId="3795336714" sldId="350"/>
            <ac:spMk id="81" creationId="{DE65E1A9-FE35-461F-B0A6-ED40EF5C779E}"/>
          </ac:spMkLst>
        </pc:spChg>
        <pc:spChg chg="mod">
          <ac:chgData name="Nadja Pereira Luz" userId="e080c177-a4b9-41f2-b5b3-dc30f053bb9d" providerId="ADAL" clId="{BAF6C3ED-85AE-4383-B8CC-58C9C67BB8F3}" dt="2024-02-28T14:38:45.843" v="650" actId="255"/>
          <ac:spMkLst>
            <pc:docMk/>
            <pc:sldMk cId="3795336714" sldId="350"/>
            <ac:spMk id="82" creationId="{AECF6648-85B3-4DFF-A40B-A2484DFCCF2D}"/>
          </ac:spMkLst>
        </pc:spChg>
        <pc:spChg chg="mod">
          <ac:chgData name="Nadja Pereira Luz" userId="e080c177-a4b9-41f2-b5b3-dc30f053bb9d" providerId="ADAL" clId="{BAF6C3ED-85AE-4383-B8CC-58C9C67BB8F3}" dt="2024-02-28T14:39:42.358" v="662" actId="12788"/>
          <ac:spMkLst>
            <pc:docMk/>
            <pc:sldMk cId="3795336714" sldId="350"/>
            <ac:spMk id="83" creationId="{8890F614-DA0B-4FB9-8222-A6E84500D3A1}"/>
          </ac:spMkLst>
        </pc:spChg>
        <pc:spChg chg="mod">
          <ac:chgData name="Nadja Pereira Luz" userId="e080c177-a4b9-41f2-b5b3-dc30f053bb9d" providerId="ADAL" clId="{BAF6C3ED-85AE-4383-B8CC-58C9C67BB8F3}" dt="2024-02-28T14:38:45.843" v="650" actId="255"/>
          <ac:spMkLst>
            <pc:docMk/>
            <pc:sldMk cId="3795336714" sldId="350"/>
            <ac:spMk id="84" creationId="{9C232154-3E2A-4887-A86F-CCBD70E1EBA9}"/>
          </ac:spMkLst>
        </pc:spChg>
        <pc:spChg chg="mod">
          <ac:chgData name="Nadja Pereira Luz" userId="e080c177-a4b9-41f2-b5b3-dc30f053bb9d" providerId="ADAL" clId="{BAF6C3ED-85AE-4383-B8CC-58C9C67BB8F3}" dt="2024-02-28T14:39:07.215" v="653" actId="404"/>
          <ac:spMkLst>
            <pc:docMk/>
            <pc:sldMk cId="3795336714" sldId="350"/>
            <ac:spMk id="85" creationId="{099A8890-727A-484A-A605-64B400E6B241}"/>
          </ac:spMkLst>
        </pc:spChg>
        <pc:spChg chg="mod">
          <ac:chgData name="Nadja Pereira Luz" userId="e080c177-a4b9-41f2-b5b3-dc30f053bb9d" providerId="ADAL" clId="{BAF6C3ED-85AE-4383-B8CC-58C9C67BB8F3}" dt="2024-02-28T14:39:59.469" v="664" actId="1076"/>
          <ac:spMkLst>
            <pc:docMk/>
            <pc:sldMk cId="3795336714" sldId="350"/>
            <ac:spMk id="86" creationId="{6230F9C7-87FF-4056-90AE-91E25B592EDF}"/>
          </ac:spMkLst>
        </pc:spChg>
        <pc:spChg chg="add mod">
          <ac:chgData name="Nadja Pereira Luz" userId="e080c177-a4b9-41f2-b5b3-dc30f053bb9d" providerId="ADAL" clId="{BAF6C3ED-85AE-4383-B8CC-58C9C67BB8F3}" dt="2024-02-28T14:39:42.358" v="662" actId="12788"/>
          <ac:spMkLst>
            <pc:docMk/>
            <pc:sldMk cId="3795336714" sldId="350"/>
            <ac:spMk id="92" creationId="{892CECE4-8AF8-4732-85E3-5CA7F5C38FFA}"/>
          </ac:spMkLst>
        </pc:spChg>
        <pc:spChg chg="add mod">
          <ac:chgData name="Nadja Pereira Luz" userId="e080c177-a4b9-41f2-b5b3-dc30f053bb9d" providerId="ADAL" clId="{BAF6C3ED-85AE-4383-B8CC-58C9C67BB8F3}" dt="2024-02-28T14:39:59.469" v="664" actId="1076"/>
          <ac:spMkLst>
            <pc:docMk/>
            <pc:sldMk cId="3795336714" sldId="350"/>
            <ac:spMk id="93" creationId="{3716A006-8C32-463A-8120-94CAD969D908}"/>
          </ac:spMkLst>
        </pc:spChg>
        <pc:spChg chg="mod">
          <ac:chgData name="Nadja Pereira Luz" userId="e080c177-a4b9-41f2-b5b3-dc30f053bb9d" providerId="ADAL" clId="{BAF6C3ED-85AE-4383-B8CC-58C9C67BB8F3}" dt="2024-02-28T14:36:13.884" v="584" actId="1076"/>
          <ac:spMkLst>
            <pc:docMk/>
            <pc:sldMk cId="3795336714" sldId="350"/>
            <ac:spMk id="129" creationId="{010AF214-45CD-41EC-9751-A825581F7E59}"/>
          </ac:spMkLst>
        </pc:spChg>
        <pc:cxnChg chg="add mod">
          <ac:chgData name="Nadja Pereira Luz" userId="e080c177-a4b9-41f2-b5b3-dc30f053bb9d" providerId="ADAL" clId="{BAF6C3ED-85AE-4383-B8CC-58C9C67BB8F3}" dt="2024-02-28T14:40:22.537" v="668" actId="108"/>
          <ac:cxnSpMkLst>
            <pc:docMk/>
            <pc:sldMk cId="3795336714" sldId="350"/>
            <ac:cxnSpMk id="78" creationId="{6BB96461-6AAA-4EC5-87D7-1ABFD7C2A97D}"/>
          </ac:cxnSpMkLst>
        </pc:cxnChg>
        <pc:cxnChg chg="mod">
          <ac:chgData name="Nadja Pereira Luz" userId="e080c177-a4b9-41f2-b5b3-dc30f053bb9d" providerId="ADAL" clId="{BAF6C3ED-85AE-4383-B8CC-58C9C67BB8F3}" dt="2024-02-28T14:37:01.646" v="595" actId="1076"/>
          <ac:cxnSpMkLst>
            <pc:docMk/>
            <pc:sldMk cId="3795336714" sldId="350"/>
            <ac:cxnSpMk id="87" creationId="{84B96904-DD2C-4F56-8FF9-2C46D6755055}"/>
          </ac:cxnSpMkLst>
        </pc:cxnChg>
        <pc:cxnChg chg="mod">
          <ac:chgData name="Nadja Pereira Luz" userId="e080c177-a4b9-41f2-b5b3-dc30f053bb9d" providerId="ADAL" clId="{BAF6C3ED-85AE-4383-B8CC-58C9C67BB8F3}" dt="2024-02-28T14:37:01.646" v="595" actId="1076"/>
          <ac:cxnSpMkLst>
            <pc:docMk/>
            <pc:sldMk cId="3795336714" sldId="350"/>
            <ac:cxnSpMk id="88" creationId="{AB60783A-7A04-4FF9-A018-806A49FB844C}"/>
          </ac:cxnSpMkLst>
        </pc:cxnChg>
        <pc:cxnChg chg="mod">
          <ac:chgData name="Nadja Pereira Luz" userId="e080c177-a4b9-41f2-b5b3-dc30f053bb9d" providerId="ADAL" clId="{BAF6C3ED-85AE-4383-B8CC-58C9C67BB8F3}" dt="2024-02-28T14:39:04.246" v="652" actId="14100"/>
          <ac:cxnSpMkLst>
            <pc:docMk/>
            <pc:sldMk cId="3795336714" sldId="350"/>
            <ac:cxnSpMk id="89" creationId="{99BD1929-865A-4166-A9D7-B741C1CCD608}"/>
          </ac:cxnSpMkLst>
        </pc:cxnChg>
        <pc:cxnChg chg="del mod">
          <ac:chgData name="Nadja Pereira Luz" userId="e080c177-a4b9-41f2-b5b3-dc30f053bb9d" providerId="ADAL" clId="{BAF6C3ED-85AE-4383-B8CC-58C9C67BB8F3}" dt="2024-02-28T14:36:51.289" v="592" actId="478"/>
          <ac:cxnSpMkLst>
            <pc:docMk/>
            <pc:sldMk cId="3795336714" sldId="350"/>
            <ac:cxnSpMk id="90" creationId="{0B0C9A3A-186A-479B-B841-B8804A5E6066}"/>
          </ac:cxnSpMkLst>
        </pc:cxnChg>
        <pc:cxnChg chg="del mod">
          <ac:chgData name="Nadja Pereira Luz" userId="e080c177-a4b9-41f2-b5b3-dc30f053bb9d" providerId="ADAL" clId="{BAF6C3ED-85AE-4383-B8CC-58C9C67BB8F3}" dt="2024-02-28T14:36:50.332" v="591" actId="478"/>
          <ac:cxnSpMkLst>
            <pc:docMk/>
            <pc:sldMk cId="3795336714" sldId="350"/>
            <ac:cxnSpMk id="91" creationId="{A540CDE9-55BD-404B-8D74-57DE11536CEB}"/>
          </ac:cxnSpMkLst>
        </pc:cxnChg>
        <pc:cxnChg chg="add mod">
          <ac:chgData name="Nadja Pereira Luz" userId="e080c177-a4b9-41f2-b5b3-dc30f053bb9d" providerId="ADAL" clId="{BAF6C3ED-85AE-4383-B8CC-58C9C67BB8F3}" dt="2024-02-28T14:40:41.834" v="672" actId="14100"/>
          <ac:cxnSpMkLst>
            <pc:docMk/>
            <pc:sldMk cId="3795336714" sldId="350"/>
            <ac:cxnSpMk id="94" creationId="{EECFD93F-0F6F-48BE-821E-AEB8FDEE6D04}"/>
          </ac:cxnSpMkLst>
        </pc:cxnChg>
        <pc:cxnChg chg="add mod">
          <ac:chgData name="Nadja Pereira Luz" userId="e080c177-a4b9-41f2-b5b3-dc30f053bb9d" providerId="ADAL" clId="{BAF6C3ED-85AE-4383-B8CC-58C9C67BB8F3}" dt="2024-02-28T14:40:49.754" v="676" actId="14100"/>
          <ac:cxnSpMkLst>
            <pc:docMk/>
            <pc:sldMk cId="3795336714" sldId="350"/>
            <ac:cxnSpMk id="98" creationId="{5BFA8ACC-CB20-4545-951F-5899D6ABCFFF}"/>
          </ac:cxnSpMkLst>
        </pc:cxnChg>
        <pc:cxnChg chg="add mod">
          <ac:chgData name="Nadja Pereira Luz" userId="e080c177-a4b9-41f2-b5b3-dc30f053bb9d" providerId="ADAL" clId="{BAF6C3ED-85AE-4383-B8CC-58C9C67BB8F3}" dt="2024-02-28T14:40:57.583" v="679" actId="14100"/>
          <ac:cxnSpMkLst>
            <pc:docMk/>
            <pc:sldMk cId="3795336714" sldId="350"/>
            <ac:cxnSpMk id="101" creationId="{A9E731D4-6BB5-4D29-91EF-172C1A4E37F5}"/>
          </ac:cxnSpMkLst>
        </pc:cxnChg>
        <pc:cxnChg chg="add mod">
          <ac:chgData name="Nadja Pereira Luz" userId="e080c177-a4b9-41f2-b5b3-dc30f053bb9d" providerId="ADAL" clId="{BAF6C3ED-85AE-4383-B8CC-58C9C67BB8F3}" dt="2024-02-28T14:41:20.292" v="689" actId="14100"/>
          <ac:cxnSpMkLst>
            <pc:docMk/>
            <pc:sldMk cId="3795336714" sldId="350"/>
            <ac:cxnSpMk id="104" creationId="{69F98E1D-0300-413F-B092-C2F192F72DC5}"/>
          </ac:cxnSpMkLst>
        </pc:cxnChg>
      </pc:sldChg>
      <pc:sldChg chg="modSp ord">
        <pc:chgData name="Nadja Pereira Luz" userId="e080c177-a4b9-41f2-b5b3-dc30f053bb9d" providerId="ADAL" clId="{BAF6C3ED-85AE-4383-B8CC-58C9C67BB8F3}" dt="2024-02-28T16:36:50.528" v="1009" actId="1076"/>
        <pc:sldMkLst>
          <pc:docMk/>
          <pc:sldMk cId="3286062320" sldId="352"/>
        </pc:sldMkLst>
        <pc:spChg chg="mod">
          <ac:chgData name="Nadja Pereira Luz" userId="e080c177-a4b9-41f2-b5b3-dc30f053bb9d" providerId="ADAL" clId="{BAF6C3ED-85AE-4383-B8CC-58C9C67BB8F3}" dt="2024-02-28T16:36:50.528" v="1009" actId="1076"/>
          <ac:spMkLst>
            <pc:docMk/>
            <pc:sldMk cId="3286062320" sldId="352"/>
            <ac:spMk id="6" creationId="{973E378C-06CA-4988-B812-80EB5502B05D}"/>
          </ac:spMkLst>
        </pc:spChg>
        <pc:spChg chg="mod">
          <ac:chgData name="Nadja Pereira Luz" userId="e080c177-a4b9-41f2-b5b3-dc30f053bb9d" providerId="ADAL" clId="{BAF6C3ED-85AE-4383-B8CC-58C9C67BB8F3}" dt="2024-02-28T16:26:01.339" v="945" actId="14100"/>
          <ac:spMkLst>
            <pc:docMk/>
            <pc:sldMk cId="3286062320" sldId="352"/>
            <ac:spMk id="76" creationId="{26580ED0-1C71-4764-866B-F01AC1F8C04A}"/>
          </ac:spMkLst>
        </pc:spChg>
        <pc:spChg chg="mod">
          <ac:chgData name="Nadja Pereira Luz" userId="e080c177-a4b9-41f2-b5b3-dc30f053bb9d" providerId="ADAL" clId="{BAF6C3ED-85AE-4383-B8CC-58C9C67BB8F3}" dt="2024-02-28T16:36:15.537" v="1000" actId="255"/>
          <ac:spMkLst>
            <pc:docMk/>
            <pc:sldMk cId="3286062320" sldId="352"/>
            <ac:spMk id="77" creationId="{1A8410D5-09A9-4E9A-8324-AE05DD12526F}"/>
          </ac:spMkLst>
        </pc:spChg>
      </pc:sldChg>
      <pc:sldChg chg="modSp ord">
        <pc:chgData name="Nadja Pereira Luz" userId="e080c177-a4b9-41f2-b5b3-dc30f053bb9d" providerId="ADAL" clId="{BAF6C3ED-85AE-4383-B8CC-58C9C67BB8F3}" dt="2024-02-28T16:36:46.020" v="1008" actId="1076"/>
        <pc:sldMkLst>
          <pc:docMk/>
          <pc:sldMk cId="4127478085" sldId="353"/>
        </pc:sldMkLst>
        <pc:spChg chg="mod">
          <ac:chgData name="Nadja Pereira Luz" userId="e080c177-a4b9-41f2-b5b3-dc30f053bb9d" providerId="ADAL" clId="{BAF6C3ED-85AE-4383-B8CC-58C9C67BB8F3}" dt="2024-02-28T16:36:46.020" v="1008" actId="1076"/>
          <ac:spMkLst>
            <pc:docMk/>
            <pc:sldMk cId="4127478085" sldId="353"/>
            <ac:spMk id="76" creationId="{26580ED0-1C71-4764-866B-F01AC1F8C04A}"/>
          </ac:spMkLst>
        </pc:spChg>
        <pc:spChg chg="mod">
          <ac:chgData name="Nadja Pereira Luz" userId="e080c177-a4b9-41f2-b5b3-dc30f053bb9d" providerId="ADAL" clId="{BAF6C3ED-85AE-4383-B8CC-58C9C67BB8F3}" dt="2024-02-28T16:36:37.113" v="1007" actId="20577"/>
          <ac:spMkLst>
            <pc:docMk/>
            <pc:sldMk cId="4127478085" sldId="353"/>
            <ac:spMk id="77" creationId="{1A8410D5-09A9-4E9A-8324-AE05DD12526F}"/>
          </ac:spMkLst>
        </pc:spChg>
      </pc:sldChg>
      <pc:sldChg chg="addSp delSp modSp">
        <pc:chgData name="Nadja Pereira Luz" userId="e080c177-a4b9-41f2-b5b3-dc30f053bb9d" providerId="ADAL" clId="{BAF6C3ED-85AE-4383-B8CC-58C9C67BB8F3}" dt="2024-02-28T16:39:51.114" v="1080" actId="1076"/>
        <pc:sldMkLst>
          <pc:docMk/>
          <pc:sldMk cId="3298086463" sldId="355"/>
        </pc:sldMkLst>
        <pc:spChg chg="mod">
          <ac:chgData name="Nadja Pereira Luz" userId="e080c177-a4b9-41f2-b5b3-dc30f053bb9d" providerId="ADAL" clId="{BAF6C3ED-85AE-4383-B8CC-58C9C67BB8F3}" dt="2024-02-28T16:39:47.179" v="1079" actId="1076"/>
          <ac:spMkLst>
            <pc:docMk/>
            <pc:sldMk cId="3298086463" sldId="355"/>
            <ac:spMk id="68" creationId="{B1FE76DD-5FF3-4750-A9D0-384635DBD9A7}"/>
          </ac:spMkLst>
        </pc:spChg>
        <pc:spChg chg="del">
          <ac:chgData name="Nadja Pereira Luz" userId="e080c177-a4b9-41f2-b5b3-dc30f053bb9d" providerId="ADAL" clId="{BAF6C3ED-85AE-4383-B8CC-58C9C67BB8F3}" dt="2024-02-28T16:37:18.824" v="1044" actId="478"/>
          <ac:spMkLst>
            <pc:docMk/>
            <pc:sldMk cId="3298086463" sldId="355"/>
            <ac:spMk id="71" creationId="{00000000-0000-0000-0000-000000000000}"/>
          </ac:spMkLst>
        </pc:spChg>
        <pc:spChg chg="add del mod">
          <ac:chgData name="Nadja Pereira Luz" userId="e080c177-a4b9-41f2-b5b3-dc30f053bb9d" providerId="ADAL" clId="{BAF6C3ED-85AE-4383-B8CC-58C9C67BB8F3}" dt="2024-02-28T16:37:21.167" v="1045" actId="478"/>
          <ac:spMkLst>
            <pc:docMk/>
            <pc:sldMk cId="3298086463" sldId="355"/>
            <ac:spMk id="72" creationId="{D490A141-9221-4DEB-B60A-E952B4BB01B0}"/>
          </ac:spMkLst>
        </pc:spChg>
        <pc:spChg chg="add">
          <ac:chgData name="Nadja Pereira Luz" userId="e080c177-a4b9-41f2-b5b3-dc30f053bb9d" providerId="ADAL" clId="{BAF6C3ED-85AE-4383-B8CC-58C9C67BB8F3}" dt="2024-02-28T16:37:25.155" v="1046"/>
          <ac:spMkLst>
            <pc:docMk/>
            <pc:sldMk cId="3298086463" sldId="355"/>
            <ac:spMk id="78" creationId="{F752CE11-F1A4-44BD-9ECD-B53EF6EDAD3A}"/>
          </ac:spMkLst>
        </pc:spChg>
        <pc:graphicFrameChg chg="mod">
          <ac:chgData name="Nadja Pereira Luz" userId="e080c177-a4b9-41f2-b5b3-dc30f053bb9d" providerId="ADAL" clId="{BAF6C3ED-85AE-4383-B8CC-58C9C67BB8F3}" dt="2024-02-28T16:39:51.114" v="1080" actId="1076"/>
          <ac:graphicFrameMkLst>
            <pc:docMk/>
            <pc:sldMk cId="3298086463" sldId="355"/>
            <ac:graphicFrameMk id="77" creationId="{B9A5A2B5-EE8B-40BC-B838-F608374CDBAE}"/>
          </ac:graphicFrameMkLst>
        </pc:graphicFrameChg>
      </pc:sldChg>
      <pc:sldChg chg="modSp">
        <pc:chgData name="Nadja Pereira Luz" userId="e080c177-a4b9-41f2-b5b3-dc30f053bb9d" providerId="ADAL" clId="{BAF6C3ED-85AE-4383-B8CC-58C9C67BB8F3}" dt="2024-02-28T16:55:12.813" v="1139" actId="113"/>
        <pc:sldMkLst>
          <pc:docMk/>
          <pc:sldMk cId="677016291" sldId="356"/>
        </pc:sldMkLst>
        <pc:spChg chg="mod">
          <ac:chgData name="Nadja Pereira Luz" userId="e080c177-a4b9-41f2-b5b3-dc30f053bb9d" providerId="ADAL" clId="{BAF6C3ED-85AE-4383-B8CC-58C9C67BB8F3}" dt="2024-02-28T16:54:21.464" v="1132"/>
          <ac:spMkLst>
            <pc:docMk/>
            <pc:sldMk cId="677016291" sldId="356"/>
            <ac:spMk id="77" creationId="{1A8410D5-09A9-4E9A-8324-AE05DD12526F}"/>
          </ac:spMkLst>
        </pc:spChg>
        <pc:spChg chg="mod">
          <ac:chgData name="Nadja Pereira Luz" userId="e080c177-a4b9-41f2-b5b3-dc30f053bb9d" providerId="ADAL" clId="{BAF6C3ED-85AE-4383-B8CC-58C9C67BB8F3}" dt="2024-02-28T16:55:12.813" v="1139" actId="113"/>
          <ac:spMkLst>
            <pc:docMk/>
            <pc:sldMk cId="677016291" sldId="356"/>
            <ac:spMk id="129" creationId="{010AF214-45CD-41EC-9751-A825581F7E59}"/>
          </ac:spMkLst>
        </pc:spChg>
      </pc:sldChg>
      <pc:sldChg chg="modSp">
        <pc:chgData name="Nadja Pereira Luz" userId="e080c177-a4b9-41f2-b5b3-dc30f053bb9d" providerId="ADAL" clId="{BAF6C3ED-85AE-4383-B8CC-58C9C67BB8F3}" dt="2024-02-28T16:55:24.538" v="1145" actId="113"/>
        <pc:sldMkLst>
          <pc:docMk/>
          <pc:sldMk cId="2422455739" sldId="357"/>
        </pc:sldMkLst>
        <pc:spChg chg="mod">
          <ac:chgData name="Nadja Pereira Luz" userId="e080c177-a4b9-41f2-b5b3-dc30f053bb9d" providerId="ADAL" clId="{BAF6C3ED-85AE-4383-B8CC-58C9C67BB8F3}" dt="2024-02-28T16:54:32.804" v="1133"/>
          <ac:spMkLst>
            <pc:docMk/>
            <pc:sldMk cId="2422455739" sldId="357"/>
            <ac:spMk id="77" creationId="{1A8410D5-09A9-4E9A-8324-AE05DD12526F}"/>
          </ac:spMkLst>
        </pc:spChg>
        <pc:spChg chg="mod">
          <ac:chgData name="Nadja Pereira Luz" userId="e080c177-a4b9-41f2-b5b3-dc30f053bb9d" providerId="ADAL" clId="{BAF6C3ED-85AE-4383-B8CC-58C9C67BB8F3}" dt="2024-02-28T16:55:24.538" v="1145" actId="113"/>
          <ac:spMkLst>
            <pc:docMk/>
            <pc:sldMk cId="2422455739" sldId="357"/>
            <ac:spMk id="129" creationId="{010AF214-45CD-41EC-9751-A825581F7E59}"/>
          </ac:spMkLst>
        </pc:spChg>
      </pc:sldChg>
      <pc:sldChg chg="modSp">
        <pc:chgData name="Nadja Pereira Luz" userId="e080c177-a4b9-41f2-b5b3-dc30f053bb9d" providerId="ADAL" clId="{BAF6C3ED-85AE-4383-B8CC-58C9C67BB8F3}" dt="2024-02-28T16:55:35.507" v="1151" actId="207"/>
        <pc:sldMkLst>
          <pc:docMk/>
          <pc:sldMk cId="1316897264" sldId="358"/>
        </pc:sldMkLst>
        <pc:spChg chg="mod">
          <ac:chgData name="Nadja Pereira Luz" userId="e080c177-a4b9-41f2-b5b3-dc30f053bb9d" providerId="ADAL" clId="{BAF6C3ED-85AE-4383-B8CC-58C9C67BB8F3}" dt="2024-02-28T16:54:37.657" v="1134"/>
          <ac:spMkLst>
            <pc:docMk/>
            <pc:sldMk cId="1316897264" sldId="358"/>
            <ac:spMk id="77" creationId="{1A8410D5-09A9-4E9A-8324-AE05DD12526F}"/>
          </ac:spMkLst>
        </pc:spChg>
        <pc:spChg chg="mod">
          <ac:chgData name="Nadja Pereira Luz" userId="e080c177-a4b9-41f2-b5b3-dc30f053bb9d" providerId="ADAL" clId="{BAF6C3ED-85AE-4383-B8CC-58C9C67BB8F3}" dt="2024-02-28T16:55:35.507" v="1151" actId="207"/>
          <ac:spMkLst>
            <pc:docMk/>
            <pc:sldMk cId="1316897264" sldId="358"/>
            <ac:spMk id="129" creationId="{010AF214-45CD-41EC-9751-A825581F7E59}"/>
          </ac:spMkLst>
        </pc:spChg>
      </pc:sldChg>
      <pc:sldChg chg="addSp delSp modSp add">
        <pc:chgData name="Nadja Pereira Luz" userId="e080c177-a4b9-41f2-b5b3-dc30f053bb9d" providerId="ADAL" clId="{BAF6C3ED-85AE-4383-B8CC-58C9C67BB8F3}" dt="2024-02-28T14:13:45.928" v="96" actId="1076"/>
        <pc:sldMkLst>
          <pc:docMk/>
          <pc:sldMk cId="3434021754" sldId="359"/>
        </pc:sldMkLst>
        <pc:spChg chg="del">
          <ac:chgData name="Nadja Pereira Luz" userId="e080c177-a4b9-41f2-b5b3-dc30f053bb9d" providerId="ADAL" clId="{BAF6C3ED-85AE-4383-B8CC-58C9C67BB8F3}" dt="2024-02-28T14:09:33.861" v="57" actId="478"/>
          <ac:spMkLst>
            <pc:docMk/>
            <pc:sldMk cId="3434021754" sldId="359"/>
            <ac:spMk id="5" creationId="{47B0AC61-5E20-4558-8821-72E39ACD78B7}"/>
          </ac:spMkLst>
        </pc:spChg>
        <pc:spChg chg="del">
          <ac:chgData name="Nadja Pereira Luz" userId="e080c177-a4b9-41f2-b5b3-dc30f053bb9d" providerId="ADAL" clId="{BAF6C3ED-85AE-4383-B8CC-58C9C67BB8F3}" dt="2024-02-28T14:09:33.861" v="57" actId="478"/>
          <ac:spMkLst>
            <pc:docMk/>
            <pc:sldMk cId="3434021754" sldId="359"/>
            <ac:spMk id="6" creationId="{279533BC-8803-418E-BD1F-E866BA8D8C67}"/>
          </ac:spMkLst>
        </pc:spChg>
        <pc:spChg chg="add del">
          <ac:chgData name="Nadja Pereira Luz" userId="e080c177-a4b9-41f2-b5b3-dc30f053bb9d" providerId="ADAL" clId="{BAF6C3ED-85AE-4383-B8CC-58C9C67BB8F3}" dt="2024-02-28T14:09:53.938" v="60"/>
          <ac:spMkLst>
            <pc:docMk/>
            <pc:sldMk cId="3434021754" sldId="359"/>
            <ac:spMk id="71" creationId="{4E395ED9-E455-480D-8281-364F0B4BBDCB}"/>
          </ac:spMkLst>
        </pc:spChg>
        <pc:spChg chg="add mod">
          <ac:chgData name="Nadja Pereira Luz" userId="e080c177-a4b9-41f2-b5b3-dc30f053bb9d" providerId="ADAL" clId="{BAF6C3ED-85AE-4383-B8CC-58C9C67BB8F3}" dt="2024-02-28T14:13:45.928" v="96" actId="1076"/>
          <ac:spMkLst>
            <pc:docMk/>
            <pc:sldMk cId="3434021754" sldId="359"/>
            <ac:spMk id="72" creationId="{74F829F3-FB5A-46C7-906D-298D2909768A}"/>
          </ac:spMkLst>
        </pc:spChg>
        <pc:spChg chg="del">
          <ac:chgData name="Nadja Pereira Luz" userId="e080c177-a4b9-41f2-b5b3-dc30f053bb9d" providerId="ADAL" clId="{BAF6C3ED-85AE-4383-B8CC-58C9C67BB8F3}" dt="2024-02-28T14:09:33.861" v="57" actId="478"/>
          <ac:spMkLst>
            <pc:docMk/>
            <pc:sldMk cId="3434021754" sldId="359"/>
            <ac:spMk id="80" creationId="{6AEAC0FC-F769-4AC6-9D55-5BDFC05C79B1}"/>
          </ac:spMkLst>
        </pc:spChg>
        <pc:picChg chg="add mod">
          <ac:chgData name="Nadja Pereira Luz" userId="e080c177-a4b9-41f2-b5b3-dc30f053bb9d" providerId="ADAL" clId="{BAF6C3ED-85AE-4383-B8CC-58C9C67BB8F3}" dt="2024-02-28T14:13:39.328" v="95" actId="1076"/>
          <ac:picMkLst>
            <pc:docMk/>
            <pc:sldMk cId="3434021754" sldId="359"/>
            <ac:picMk id="76" creationId="{92EBD5DB-7908-4D38-BE0F-0F4AAFF39720}"/>
          </ac:picMkLst>
        </pc:picChg>
        <pc:picChg chg="del">
          <ac:chgData name="Nadja Pereira Luz" userId="e080c177-a4b9-41f2-b5b3-dc30f053bb9d" providerId="ADAL" clId="{BAF6C3ED-85AE-4383-B8CC-58C9C67BB8F3}" dt="2024-02-28T14:09:33.861" v="57" actId="478"/>
          <ac:picMkLst>
            <pc:docMk/>
            <pc:sldMk cId="3434021754" sldId="359"/>
            <ac:picMk id="79" creationId="{E29471B6-68A6-444D-B9DB-D5C55DEBAAEB}"/>
          </ac:picMkLst>
        </pc:picChg>
        <pc:cxnChg chg="del">
          <ac:chgData name="Nadja Pereira Luz" userId="e080c177-a4b9-41f2-b5b3-dc30f053bb9d" providerId="ADAL" clId="{BAF6C3ED-85AE-4383-B8CC-58C9C67BB8F3}" dt="2024-02-28T14:09:33.861" v="57" actId="478"/>
          <ac:cxnSpMkLst>
            <pc:docMk/>
            <pc:sldMk cId="3434021754" sldId="359"/>
            <ac:cxnSpMk id="82" creationId="{B13BE301-61A8-4C90-83B4-86CF09C234C2}"/>
          </ac:cxnSpMkLst>
        </pc:cxnChg>
      </pc:sldChg>
      <pc:sldChg chg="addSp modSp add">
        <pc:chgData name="Nadja Pereira Luz" userId="e080c177-a4b9-41f2-b5b3-dc30f053bb9d" providerId="ADAL" clId="{BAF6C3ED-85AE-4383-B8CC-58C9C67BB8F3}" dt="2024-02-28T14:16:27.837" v="193" actId="14100"/>
        <pc:sldMkLst>
          <pc:docMk/>
          <pc:sldMk cId="1477779635" sldId="360"/>
        </pc:sldMkLst>
        <pc:spChg chg="add mod">
          <ac:chgData name="Nadja Pereira Luz" userId="e080c177-a4b9-41f2-b5b3-dc30f053bb9d" providerId="ADAL" clId="{BAF6C3ED-85AE-4383-B8CC-58C9C67BB8F3}" dt="2024-02-28T14:16:16.443" v="189" actId="1076"/>
          <ac:spMkLst>
            <pc:docMk/>
            <pc:sldMk cId="1477779635" sldId="360"/>
            <ac:spMk id="5" creationId="{2F47E3CB-8548-40AC-92F1-5FA67AF28A59}"/>
          </ac:spMkLst>
        </pc:spChg>
        <pc:spChg chg="mod">
          <ac:chgData name="Nadja Pereira Luz" userId="e080c177-a4b9-41f2-b5b3-dc30f053bb9d" providerId="ADAL" clId="{BAF6C3ED-85AE-4383-B8CC-58C9C67BB8F3}" dt="2024-02-28T14:15:29.724" v="177" actId="20577"/>
          <ac:spMkLst>
            <pc:docMk/>
            <pc:sldMk cId="1477779635" sldId="360"/>
            <ac:spMk id="77" creationId="{1A8410D5-09A9-4E9A-8324-AE05DD12526F}"/>
          </ac:spMkLst>
        </pc:spChg>
        <pc:picChg chg="add mod">
          <ac:chgData name="Nadja Pereira Luz" userId="e080c177-a4b9-41f2-b5b3-dc30f053bb9d" providerId="ADAL" clId="{BAF6C3ED-85AE-4383-B8CC-58C9C67BB8F3}" dt="2024-02-28T14:16:27.837" v="193" actId="14100"/>
          <ac:picMkLst>
            <pc:docMk/>
            <pc:sldMk cId="1477779635" sldId="360"/>
            <ac:picMk id="76" creationId="{635715E6-F596-4A45-A17F-0D6882E4E415}"/>
          </ac:picMkLst>
        </pc:picChg>
      </pc:sldChg>
      <pc:sldChg chg="addSp modSp add ord">
        <pc:chgData name="Nadja Pereira Luz" userId="e080c177-a4b9-41f2-b5b3-dc30f053bb9d" providerId="ADAL" clId="{BAF6C3ED-85AE-4383-B8CC-58C9C67BB8F3}" dt="2024-02-28T14:23:29.034" v="277" actId="255"/>
        <pc:sldMkLst>
          <pc:docMk/>
          <pc:sldMk cId="1905247178" sldId="361"/>
        </pc:sldMkLst>
        <pc:spChg chg="add mod">
          <ac:chgData name="Nadja Pereira Luz" userId="e080c177-a4b9-41f2-b5b3-dc30f053bb9d" providerId="ADAL" clId="{BAF6C3ED-85AE-4383-B8CC-58C9C67BB8F3}" dt="2024-02-28T14:23:29.034" v="277" actId="255"/>
          <ac:spMkLst>
            <pc:docMk/>
            <pc:sldMk cId="1905247178" sldId="361"/>
            <ac:spMk id="5" creationId="{33417DDF-F3D7-4318-B2B3-F15B62A2C7C4}"/>
          </ac:spMkLst>
        </pc:spChg>
        <pc:spChg chg="mod">
          <ac:chgData name="Nadja Pereira Luz" userId="e080c177-a4b9-41f2-b5b3-dc30f053bb9d" providerId="ADAL" clId="{BAF6C3ED-85AE-4383-B8CC-58C9C67BB8F3}" dt="2024-02-28T14:18:11.152" v="238" actId="20577"/>
          <ac:spMkLst>
            <pc:docMk/>
            <pc:sldMk cId="1905247178" sldId="361"/>
            <ac:spMk id="77" creationId="{1A8410D5-09A9-4E9A-8324-AE05DD12526F}"/>
          </ac:spMkLst>
        </pc:spChg>
        <pc:picChg chg="add mod">
          <ac:chgData name="Nadja Pereira Luz" userId="e080c177-a4b9-41f2-b5b3-dc30f053bb9d" providerId="ADAL" clId="{BAF6C3ED-85AE-4383-B8CC-58C9C67BB8F3}" dt="2024-02-28T14:19:54.853" v="250" actId="1076"/>
          <ac:picMkLst>
            <pc:docMk/>
            <pc:sldMk cId="1905247178" sldId="361"/>
            <ac:picMk id="6" creationId="{DB2B7E33-7450-43DB-9773-5B61BF2CA1BA}"/>
          </ac:picMkLst>
        </pc:picChg>
      </pc:sldChg>
      <pc:sldChg chg="addSp delSp modSp add ord delAnim">
        <pc:chgData name="Nadja Pereira Luz" userId="e080c177-a4b9-41f2-b5b3-dc30f053bb9d" providerId="ADAL" clId="{BAF6C3ED-85AE-4383-B8CC-58C9C67BB8F3}" dt="2024-02-28T14:32:57.250" v="539" actId="478"/>
        <pc:sldMkLst>
          <pc:docMk/>
          <pc:sldMk cId="1375110095" sldId="362"/>
        </pc:sldMkLst>
        <pc:spChg chg="mod">
          <ac:chgData name="Nadja Pereira Luz" userId="e080c177-a4b9-41f2-b5b3-dc30f053bb9d" providerId="ADAL" clId="{BAF6C3ED-85AE-4383-B8CC-58C9C67BB8F3}" dt="2024-02-28T14:32:51.967" v="537" actId="1076"/>
          <ac:spMkLst>
            <pc:docMk/>
            <pc:sldMk cId="1375110095" sldId="362"/>
            <ac:spMk id="67" creationId="{3680D14E-D9A2-4BC0-B1C7-6043DD4C0EFF}"/>
          </ac:spMkLst>
        </pc:spChg>
        <pc:spChg chg="del">
          <ac:chgData name="Nadja Pereira Luz" userId="e080c177-a4b9-41f2-b5b3-dc30f053bb9d" providerId="ADAL" clId="{BAF6C3ED-85AE-4383-B8CC-58C9C67BB8F3}" dt="2024-02-28T14:25:16.129" v="315" actId="478"/>
          <ac:spMkLst>
            <pc:docMk/>
            <pc:sldMk cId="1375110095" sldId="362"/>
            <ac:spMk id="68" creationId="{FCE21512-A0C3-4898-BACE-2C8750AFA295}"/>
          </ac:spMkLst>
        </pc:spChg>
        <pc:spChg chg="mod">
          <ac:chgData name="Nadja Pereira Luz" userId="e080c177-a4b9-41f2-b5b3-dc30f053bb9d" providerId="ADAL" clId="{BAF6C3ED-85AE-4383-B8CC-58C9C67BB8F3}" dt="2024-02-28T14:24:51.866" v="309" actId="20577"/>
          <ac:spMkLst>
            <pc:docMk/>
            <pc:sldMk cId="1375110095" sldId="362"/>
            <ac:spMk id="71" creationId="{00000000-0000-0000-0000-000000000000}"/>
          </ac:spMkLst>
        </pc:spChg>
        <pc:spChg chg="del">
          <ac:chgData name="Nadja Pereira Luz" userId="e080c177-a4b9-41f2-b5b3-dc30f053bb9d" providerId="ADAL" clId="{BAF6C3ED-85AE-4383-B8CC-58C9C67BB8F3}" dt="2024-02-28T14:25:16.129" v="315" actId="478"/>
          <ac:spMkLst>
            <pc:docMk/>
            <pc:sldMk cId="1375110095" sldId="362"/>
            <ac:spMk id="77" creationId="{24DF0CBE-56D3-4CD9-8E23-5A65D02292E8}"/>
          </ac:spMkLst>
        </pc:spChg>
        <pc:spChg chg="del mod">
          <ac:chgData name="Nadja Pereira Luz" userId="e080c177-a4b9-41f2-b5b3-dc30f053bb9d" providerId="ADAL" clId="{BAF6C3ED-85AE-4383-B8CC-58C9C67BB8F3}" dt="2024-02-28T14:25:12.808" v="314" actId="478"/>
          <ac:spMkLst>
            <pc:docMk/>
            <pc:sldMk cId="1375110095" sldId="362"/>
            <ac:spMk id="78" creationId="{11A4BD24-4FEC-497E-8BF2-C5AB8869E30C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79" creationId="{1298FA75-23C9-4B64-84D7-E9059A55E30E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80" creationId="{8BBFA826-BD8B-4D25-B1C5-CE2239FD0C93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81" creationId="{4A90E572-7265-49A7-8257-A71057D58F04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82" creationId="{8DA1258A-181C-4433-8CE2-9F5204FB48FF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83" creationId="{D98195A0-E8ED-4218-823A-06D288B63C4C}"/>
          </ac:spMkLst>
        </pc:spChg>
        <pc:spChg chg="del">
          <ac:chgData name="Nadja Pereira Luz" userId="e080c177-a4b9-41f2-b5b3-dc30f053bb9d" providerId="ADAL" clId="{BAF6C3ED-85AE-4383-B8CC-58C9C67BB8F3}" dt="2024-02-28T14:25:07.019" v="310" actId="478"/>
          <ac:spMkLst>
            <pc:docMk/>
            <pc:sldMk cId="1375110095" sldId="362"/>
            <ac:spMk id="84" creationId="{9CAAF03F-E25B-4C65-A52A-AC268371AB1B}"/>
          </ac:spMkLst>
        </pc:spChg>
        <pc:picChg chg="del">
          <ac:chgData name="Nadja Pereira Luz" userId="e080c177-a4b9-41f2-b5b3-dc30f053bb9d" providerId="ADAL" clId="{BAF6C3ED-85AE-4383-B8CC-58C9C67BB8F3}" dt="2024-02-28T14:25:09.533" v="312" actId="478"/>
          <ac:picMkLst>
            <pc:docMk/>
            <pc:sldMk cId="1375110095" sldId="362"/>
            <ac:picMk id="76" creationId="{872B69FB-46AA-4D66-A966-AA5409656C88}"/>
          </ac:picMkLst>
        </pc:picChg>
        <pc:picChg chg="add del mod modCrop">
          <ac:chgData name="Nadja Pereira Luz" userId="e080c177-a4b9-41f2-b5b3-dc30f053bb9d" providerId="ADAL" clId="{BAF6C3ED-85AE-4383-B8CC-58C9C67BB8F3}" dt="2024-02-28T14:32:57.250" v="539" actId="478"/>
          <ac:picMkLst>
            <pc:docMk/>
            <pc:sldMk cId="1375110095" sldId="362"/>
            <ac:picMk id="9216" creationId="{47DD8997-4256-4399-9A4D-16A29C9CEDB6}"/>
          </ac:picMkLst>
        </pc:picChg>
        <pc:picChg chg="del">
          <ac:chgData name="Nadja Pereira Luz" userId="e080c177-a4b9-41f2-b5b3-dc30f053bb9d" providerId="ADAL" clId="{BAF6C3ED-85AE-4383-B8CC-58C9C67BB8F3}" dt="2024-02-28T14:25:08.719" v="311" actId="478"/>
          <ac:picMkLst>
            <pc:docMk/>
            <pc:sldMk cId="1375110095" sldId="362"/>
            <ac:picMk id="9218" creationId="{3143E40B-4505-4762-A54C-4B3581C4EA34}"/>
          </ac:picMkLst>
        </pc:picChg>
      </pc:sldChg>
      <pc:sldChg chg="addSp delSp modSp add del modAnim">
        <pc:chgData name="Nadja Pereira Luz" userId="e080c177-a4b9-41f2-b5b3-dc30f053bb9d" providerId="ADAL" clId="{BAF6C3ED-85AE-4383-B8CC-58C9C67BB8F3}" dt="2024-02-28T14:33:02.835" v="540" actId="1076"/>
        <pc:sldMkLst>
          <pc:docMk/>
          <pc:sldMk cId="3099931031" sldId="363"/>
        </pc:sldMkLst>
        <pc:spChg chg="mod">
          <ac:chgData name="Nadja Pereira Luz" userId="e080c177-a4b9-41f2-b5b3-dc30f053bb9d" providerId="ADAL" clId="{BAF6C3ED-85AE-4383-B8CC-58C9C67BB8F3}" dt="2024-02-28T14:33:02.835" v="540" actId="1076"/>
          <ac:spMkLst>
            <pc:docMk/>
            <pc:sldMk cId="3099931031" sldId="363"/>
            <ac:spMk id="67" creationId="{3680D14E-D9A2-4BC0-B1C7-6043DD4C0EFF}"/>
          </ac:spMkLst>
        </pc:spChg>
        <pc:spChg chg="mod">
          <ac:chgData name="Nadja Pereira Luz" userId="e080c177-a4b9-41f2-b5b3-dc30f053bb9d" providerId="ADAL" clId="{BAF6C3ED-85AE-4383-B8CC-58C9C67BB8F3}" dt="2024-02-28T14:28:10.065" v="461" actId="20577"/>
          <ac:spMkLst>
            <pc:docMk/>
            <pc:sldMk cId="3099931031" sldId="363"/>
            <ac:spMk id="71" creationId="{00000000-0000-0000-0000-000000000000}"/>
          </ac:spMkLst>
        </pc:spChg>
        <pc:picChg chg="add del">
          <ac:chgData name="Nadja Pereira Luz" userId="e080c177-a4b9-41f2-b5b3-dc30f053bb9d" providerId="ADAL" clId="{BAF6C3ED-85AE-4383-B8CC-58C9C67BB8F3}" dt="2024-02-28T14:32:25.619" v="531" actId="478"/>
          <ac:picMkLst>
            <pc:docMk/>
            <pc:sldMk cId="3099931031" sldId="363"/>
            <ac:picMk id="76" creationId="{4544E4D9-40F0-4F74-A4D9-49F9DE5D7876}"/>
          </ac:picMkLst>
        </pc:picChg>
        <pc:picChg chg="del">
          <ac:chgData name="Nadja Pereira Luz" userId="e080c177-a4b9-41f2-b5b3-dc30f053bb9d" providerId="ADAL" clId="{BAF6C3ED-85AE-4383-B8CC-58C9C67BB8F3}" dt="2024-02-28T14:28:02.556" v="440" actId="478"/>
          <ac:picMkLst>
            <pc:docMk/>
            <pc:sldMk cId="3099931031" sldId="363"/>
            <ac:picMk id="9216" creationId="{47DD8997-4256-4399-9A4D-16A29C9CEDB6}"/>
          </ac:picMkLst>
        </pc:picChg>
      </pc:sldChg>
      <pc:sldChg chg="modSp add modAnim">
        <pc:chgData name="Nadja Pereira Luz" userId="e080c177-a4b9-41f2-b5b3-dc30f053bb9d" providerId="ADAL" clId="{BAF6C3ED-85AE-4383-B8CC-58C9C67BB8F3}" dt="2024-02-28T14:33:18.965" v="541" actId="1076"/>
        <pc:sldMkLst>
          <pc:docMk/>
          <pc:sldMk cId="547713415" sldId="364"/>
        </pc:sldMkLst>
        <pc:spChg chg="mod">
          <ac:chgData name="Nadja Pereira Luz" userId="e080c177-a4b9-41f2-b5b3-dc30f053bb9d" providerId="ADAL" clId="{BAF6C3ED-85AE-4383-B8CC-58C9C67BB8F3}" dt="2024-02-28T14:33:18.965" v="541" actId="1076"/>
          <ac:spMkLst>
            <pc:docMk/>
            <pc:sldMk cId="547713415" sldId="364"/>
            <ac:spMk id="67" creationId="{3680D14E-D9A2-4BC0-B1C7-6043DD4C0EFF}"/>
          </ac:spMkLst>
        </pc:spChg>
        <pc:spChg chg="mod">
          <ac:chgData name="Nadja Pereira Luz" userId="e080c177-a4b9-41f2-b5b3-dc30f053bb9d" providerId="ADAL" clId="{BAF6C3ED-85AE-4383-B8CC-58C9C67BB8F3}" dt="2024-02-28T14:28:39.461" v="485" actId="20577"/>
          <ac:spMkLst>
            <pc:docMk/>
            <pc:sldMk cId="547713415" sldId="364"/>
            <ac:spMk id="71" creationId="{00000000-0000-0000-0000-000000000000}"/>
          </ac:spMkLst>
        </pc:spChg>
      </pc:sldChg>
      <pc:sldChg chg="modSp add ord">
        <pc:chgData name="Nadja Pereira Luz" userId="e080c177-a4b9-41f2-b5b3-dc30f053bb9d" providerId="ADAL" clId="{BAF6C3ED-85AE-4383-B8CC-58C9C67BB8F3}" dt="2024-02-28T16:16:00.380" v="812" actId="1076"/>
        <pc:sldMkLst>
          <pc:docMk/>
          <pc:sldMk cId="569046188" sldId="365"/>
        </pc:sldMkLst>
        <pc:spChg chg="mod">
          <ac:chgData name="Nadja Pereira Luz" userId="e080c177-a4b9-41f2-b5b3-dc30f053bb9d" providerId="ADAL" clId="{BAF6C3ED-85AE-4383-B8CC-58C9C67BB8F3}" dt="2024-02-28T16:16:00.380" v="812" actId="1076"/>
          <ac:spMkLst>
            <pc:docMk/>
            <pc:sldMk cId="569046188" sldId="365"/>
            <ac:spMk id="5" creationId="{33417DDF-F3D7-4318-B2B3-F15B62A2C7C4}"/>
          </ac:spMkLst>
        </pc:spChg>
        <pc:spChg chg="mod">
          <ac:chgData name="Nadja Pereira Luz" userId="e080c177-a4b9-41f2-b5b3-dc30f053bb9d" providerId="ADAL" clId="{BAF6C3ED-85AE-4383-B8CC-58C9C67BB8F3}" dt="2024-02-28T14:45:50.452" v="707" actId="20577"/>
          <ac:spMkLst>
            <pc:docMk/>
            <pc:sldMk cId="569046188" sldId="365"/>
            <ac:spMk id="77" creationId="{1A8410D5-09A9-4E9A-8324-AE05DD12526F}"/>
          </ac:spMkLst>
        </pc:spChg>
      </pc:sldChg>
      <pc:sldChg chg="modSp add">
        <pc:chgData name="Nadja Pereira Luz" userId="e080c177-a4b9-41f2-b5b3-dc30f053bb9d" providerId="ADAL" clId="{BAF6C3ED-85AE-4383-B8CC-58C9C67BB8F3}" dt="2024-02-28T16:21:30.190" v="845" actId="1076"/>
        <pc:sldMkLst>
          <pc:docMk/>
          <pc:sldMk cId="977248954" sldId="366"/>
        </pc:sldMkLst>
        <pc:spChg chg="mod">
          <ac:chgData name="Nadja Pereira Luz" userId="e080c177-a4b9-41f2-b5b3-dc30f053bb9d" providerId="ADAL" clId="{BAF6C3ED-85AE-4383-B8CC-58C9C67BB8F3}" dt="2024-02-28T16:21:30.190" v="845" actId="1076"/>
          <ac:spMkLst>
            <pc:docMk/>
            <pc:sldMk cId="977248954" sldId="366"/>
            <ac:spMk id="5" creationId="{33417DDF-F3D7-4318-B2B3-F15B62A2C7C4}"/>
          </ac:spMkLst>
        </pc:spChg>
        <pc:spChg chg="mod">
          <ac:chgData name="Nadja Pereira Luz" userId="e080c177-a4b9-41f2-b5b3-dc30f053bb9d" providerId="ADAL" clId="{BAF6C3ED-85AE-4383-B8CC-58C9C67BB8F3}" dt="2024-02-28T16:19:33.143" v="823"/>
          <ac:spMkLst>
            <pc:docMk/>
            <pc:sldMk cId="977248954" sldId="366"/>
            <ac:spMk id="77" creationId="{1A8410D5-09A9-4E9A-8324-AE05DD12526F}"/>
          </ac:spMkLst>
        </pc:spChg>
      </pc:sldChg>
      <pc:sldChg chg="modSp add">
        <pc:chgData name="Nadja Pereira Luz" userId="e080c177-a4b9-41f2-b5b3-dc30f053bb9d" providerId="ADAL" clId="{BAF6C3ED-85AE-4383-B8CC-58C9C67BB8F3}" dt="2024-02-28T16:24:00.261" v="876" actId="114"/>
        <pc:sldMkLst>
          <pc:docMk/>
          <pc:sldMk cId="3923341163" sldId="367"/>
        </pc:sldMkLst>
        <pc:spChg chg="mod">
          <ac:chgData name="Nadja Pereira Luz" userId="e080c177-a4b9-41f2-b5b3-dc30f053bb9d" providerId="ADAL" clId="{BAF6C3ED-85AE-4383-B8CC-58C9C67BB8F3}" dt="2024-02-28T16:24:00.261" v="876" actId="114"/>
          <ac:spMkLst>
            <pc:docMk/>
            <pc:sldMk cId="3923341163" sldId="367"/>
            <ac:spMk id="5" creationId="{33417DDF-F3D7-4318-B2B3-F15B62A2C7C4}"/>
          </ac:spMkLst>
        </pc:spChg>
        <pc:spChg chg="mod">
          <ac:chgData name="Nadja Pereira Luz" userId="e080c177-a4b9-41f2-b5b3-dc30f053bb9d" providerId="ADAL" clId="{BAF6C3ED-85AE-4383-B8CC-58C9C67BB8F3}" dt="2024-02-28T16:22:18.878" v="854" actId="20577"/>
          <ac:spMkLst>
            <pc:docMk/>
            <pc:sldMk cId="3923341163" sldId="367"/>
            <ac:spMk id="77" creationId="{1A8410D5-09A9-4E9A-8324-AE05DD12526F}"/>
          </ac:spMkLst>
        </pc:spChg>
      </pc:sldChg>
      <pc:sldChg chg="addSp delSp modSp add del ord">
        <pc:chgData name="Nadja Pereira Luz" userId="e080c177-a4b9-41f2-b5b3-dc30f053bb9d" providerId="ADAL" clId="{BAF6C3ED-85AE-4383-B8CC-58C9C67BB8F3}" dt="2024-03-01T12:21:25.392" v="1610" actId="2696"/>
        <pc:sldMkLst>
          <pc:docMk/>
          <pc:sldMk cId="397392701" sldId="368"/>
        </pc:sldMkLst>
        <pc:spChg chg="mod">
          <ac:chgData name="Nadja Pereira Luz" userId="e080c177-a4b9-41f2-b5b3-dc30f053bb9d" providerId="ADAL" clId="{BAF6C3ED-85AE-4383-B8CC-58C9C67BB8F3}" dt="2024-02-28T16:54:05.585" v="1131" actId="1076"/>
          <ac:spMkLst>
            <pc:docMk/>
            <pc:sldMk cId="397392701" sldId="368"/>
            <ac:spMk id="76" creationId="{26580ED0-1C71-4764-866B-F01AC1F8C04A}"/>
          </ac:spMkLst>
        </pc:spChg>
        <pc:spChg chg="mod">
          <ac:chgData name="Nadja Pereira Luz" userId="e080c177-a4b9-41f2-b5b3-dc30f053bb9d" providerId="ADAL" clId="{BAF6C3ED-85AE-4383-B8CC-58C9C67BB8F3}" dt="2024-02-28T16:51:04.634" v="1102" actId="20577"/>
          <ac:spMkLst>
            <pc:docMk/>
            <pc:sldMk cId="397392701" sldId="368"/>
            <ac:spMk id="77" creationId="{1A8410D5-09A9-4E9A-8324-AE05DD12526F}"/>
          </ac:spMkLst>
        </pc:spChg>
        <pc:picChg chg="del">
          <ac:chgData name="Nadja Pereira Luz" userId="e080c177-a4b9-41f2-b5b3-dc30f053bb9d" providerId="ADAL" clId="{BAF6C3ED-85AE-4383-B8CC-58C9C67BB8F3}" dt="2024-02-28T16:51:15.374" v="1104" actId="478"/>
          <ac:picMkLst>
            <pc:docMk/>
            <pc:sldMk cId="397392701" sldId="368"/>
            <ac:picMk id="78" creationId="{1634078A-3F04-49D3-9A96-2E5CE0B41B8E}"/>
          </ac:picMkLst>
        </pc:picChg>
        <pc:picChg chg="del">
          <ac:chgData name="Nadja Pereira Luz" userId="e080c177-a4b9-41f2-b5b3-dc30f053bb9d" providerId="ADAL" clId="{BAF6C3ED-85AE-4383-B8CC-58C9C67BB8F3}" dt="2024-02-28T16:51:15.374" v="1104" actId="478"/>
          <ac:picMkLst>
            <pc:docMk/>
            <pc:sldMk cId="397392701" sldId="368"/>
            <ac:picMk id="79" creationId="{743AA626-0134-4B12-B06C-3A3025FA9772}"/>
          </ac:picMkLst>
        </pc:picChg>
        <pc:picChg chg="add mod">
          <ac:chgData name="Nadja Pereira Luz" userId="e080c177-a4b9-41f2-b5b3-dc30f053bb9d" providerId="ADAL" clId="{BAF6C3ED-85AE-4383-B8CC-58C9C67BB8F3}" dt="2024-02-28T16:53:57.565" v="1128" actId="1076"/>
          <ac:picMkLst>
            <pc:docMk/>
            <pc:sldMk cId="397392701" sldId="368"/>
            <ac:picMk id="80" creationId="{E571A6C2-39B9-49EB-A1DD-5A1E2E296B0A}"/>
          </ac:picMkLst>
        </pc:picChg>
      </pc:sldChg>
      <pc:sldChg chg="addSp delSp modSp add ord">
        <pc:chgData name="Nadja Pereira Luz" userId="e080c177-a4b9-41f2-b5b3-dc30f053bb9d" providerId="ADAL" clId="{BAF6C3ED-85AE-4383-B8CC-58C9C67BB8F3}" dt="2024-02-28T17:06:47.967" v="1432" actId="1076"/>
        <pc:sldMkLst>
          <pc:docMk/>
          <pc:sldMk cId="3818016957" sldId="369"/>
        </pc:sldMkLst>
        <pc:spChg chg="mod">
          <ac:chgData name="Nadja Pereira Luz" userId="e080c177-a4b9-41f2-b5b3-dc30f053bb9d" providerId="ADAL" clId="{BAF6C3ED-85AE-4383-B8CC-58C9C67BB8F3}" dt="2024-02-28T17:06:47.967" v="1432" actId="1076"/>
          <ac:spMkLst>
            <pc:docMk/>
            <pc:sldMk cId="3818016957" sldId="369"/>
            <ac:spMk id="5" creationId="{DA373A70-A4A4-4D31-B528-96C8368899AA}"/>
          </ac:spMkLst>
        </pc:spChg>
        <pc:spChg chg="add del">
          <ac:chgData name="Nadja Pereira Luz" userId="e080c177-a4b9-41f2-b5b3-dc30f053bb9d" providerId="ADAL" clId="{BAF6C3ED-85AE-4383-B8CC-58C9C67BB8F3}" dt="2024-02-28T17:02:38.249" v="1189"/>
          <ac:spMkLst>
            <pc:docMk/>
            <pc:sldMk cId="3818016957" sldId="369"/>
            <ac:spMk id="6" creationId="{57E59551-03E7-46E5-8671-9F987C40F0D7}"/>
          </ac:spMkLst>
        </pc:spChg>
        <pc:spChg chg="mod">
          <ac:chgData name="Nadja Pereira Luz" userId="e080c177-a4b9-41f2-b5b3-dc30f053bb9d" providerId="ADAL" clId="{BAF6C3ED-85AE-4383-B8CC-58C9C67BB8F3}" dt="2024-02-28T17:02:58.575" v="1199" actId="20577"/>
          <ac:spMkLst>
            <pc:docMk/>
            <pc:sldMk cId="3818016957" sldId="369"/>
            <ac:spMk id="129" creationId="{010AF214-45CD-41EC-9751-A825581F7E59}"/>
          </ac:spMkLst>
        </pc:spChg>
        <pc:picChg chg="add mod">
          <ac:chgData name="Nadja Pereira Luz" userId="e080c177-a4b9-41f2-b5b3-dc30f053bb9d" providerId="ADAL" clId="{BAF6C3ED-85AE-4383-B8CC-58C9C67BB8F3}" dt="2024-02-28T17:02:43.502" v="1193" actId="1076"/>
          <ac:picMkLst>
            <pc:docMk/>
            <pc:sldMk cId="3818016957" sldId="369"/>
            <ac:picMk id="71" creationId="{29C6FACC-B45D-4F45-B89E-CB6F0DAB4038}"/>
          </ac:picMkLst>
        </pc:picChg>
        <pc:picChg chg="del">
          <ac:chgData name="Nadja Pereira Luz" userId="e080c177-a4b9-41f2-b5b3-dc30f053bb9d" providerId="ADAL" clId="{BAF6C3ED-85AE-4383-B8CC-58C9C67BB8F3}" dt="2024-02-28T17:02:34.697" v="1185" actId="478"/>
          <ac:picMkLst>
            <pc:docMk/>
            <pc:sldMk cId="3818016957" sldId="369"/>
            <ac:picMk id="90" creationId="{7DD14E41-9D5D-4D38-9269-498CF220634E}"/>
          </ac:picMkLst>
        </pc:picChg>
      </pc:sldChg>
      <pc:sldChg chg="modSp add ord">
        <pc:chgData name="Nadja Pereira Luz" userId="e080c177-a4b9-41f2-b5b3-dc30f053bb9d" providerId="ADAL" clId="{BAF6C3ED-85AE-4383-B8CC-58C9C67BB8F3}" dt="2024-02-28T17:15:34.765" v="1464" actId="20577"/>
        <pc:sldMkLst>
          <pc:docMk/>
          <pc:sldMk cId="3376913995" sldId="370"/>
        </pc:sldMkLst>
        <pc:spChg chg="mod">
          <ac:chgData name="Nadja Pereira Luz" userId="e080c177-a4b9-41f2-b5b3-dc30f053bb9d" providerId="ADAL" clId="{BAF6C3ED-85AE-4383-B8CC-58C9C67BB8F3}" dt="2024-02-28T17:15:34.765" v="1464" actId="20577"/>
          <ac:spMkLst>
            <pc:docMk/>
            <pc:sldMk cId="3376913995" sldId="370"/>
            <ac:spMk id="76" creationId="{26580ED0-1C71-4764-866B-F01AC1F8C04A}"/>
          </ac:spMkLst>
        </pc:spChg>
        <pc:spChg chg="mod">
          <ac:chgData name="Nadja Pereira Luz" userId="e080c177-a4b9-41f2-b5b3-dc30f053bb9d" providerId="ADAL" clId="{BAF6C3ED-85AE-4383-B8CC-58C9C67BB8F3}" dt="2024-02-28T17:14:34.914" v="1445" actId="20577"/>
          <ac:spMkLst>
            <pc:docMk/>
            <pc:sldMk cId="3376913995" sldId="370"/>
            <ac:spMk id="77" creationId="{1A8410D5-09A9-4E9A-8324-AE05DD12526F}"/>
          </ac:spMkLst>
        </pc:spChg>
      </pc:sldChg>
      <pc:sldChg chg="addSp delSp modSp add ord">
        <pc:chgData name="Nadja Pereira Luz" userId="e080c177-a4b9-41f2-b5b3-dc30f053bb9d" providerId="ADAL" clId="{BAF6C3ED-85AE-4383-B8CC-58C9C67BB8F3}" dt="2024-02-28T17:27:02.350" v="1521" actId="1076"/>
        <pc:sldMkLst>
          <pc:docMk/>
          <pc:sldMk cId="257588843" sldId="371"/>
        </pc:sldMkLst>
        <pc:spChg chg="mod">
          <ac:chgData name="Nadja Pereira Luz" userId="e080c177-a4b9-41f2-b5b3-dc30f053bb9d" providerId="ADAL" clId="{BAF6C3ED-85AE-4383-B8CC-58C9C67BB8F3}" dt="2024-02-28T17:25:54.415" v="1514" actId="1076"/>
          <ac:spMkLst>
            <pc:docMk/>
            <pc:sldMk cId="257588843" sldId="371"/>
            <ac:spMk id="5" creationId="{DA373A70-A4A4-4D31-B528-96C8368899AA}"/>
          </ac:spMkLst>
        </pc:spChg>
        <pc:spChg chg="mod">
          <ac:chgData name="Nadja Pereira Luz" userId="e080c177-a4b9-41f2-b5b3-dc30f053bb9d" providerId="ADAL" clId="{BAF6C3ED-85AE-4383-B8CC-58C9C67BB8F3}" dt="2024-02-28T17:22:20.571" v="1478" actId="20577"/>
          <ac:spMkLst>
            <pc:docMk/>
            <pc:sldMk cId="257588843" sldId="371"/>
            <ac:spMk id="77" creationId="{1A8410D5-09A9-4E9A-8324-AE05DD12526F}"/>
          </ac:spMkLst>
        </pc:spChg>
        <pc:spChg chg="mod">
          <ac:chgData name="Nadja Pereira Luz" userId="e080c177-a4b9-41f2-b5b3-dc30f053bb9d" providerId="ADAL" clId="{BAF6C3ED-85AE-4383-B8CC-58C9C67BB8F3}" dt="2024-02-28T17:23:38.342" v="1509" actId="20577"/>
          <ac:spMkLst>
            <pc:docMk/>
            <pc:sldMk cId="257588843" sldId="371"/>
            <ac:spMk id="129" creationId="{010AF214-45CD-41EC-9751-A825581F7E59}"/>
          </ac:spMkLst>
        </pc:spChg>
        <pc:picChg chg="del">
          <ac:chgData name="Nadja Pereira Luz" userId="e080c177-a4b9-41f2-b5b3-dc30f053bb9d" providerId="ADAL" clId="{BAF6C3ED-85AE-4383-B8CC-58C9C67BB8F3}" dt="2024-02-28T17:22:22.921" v="1479" actId="478"/>
          <ac:picMkLst>
            <pc:docMk/>
            <pc:sldMk cId="257588843" sldId="371"/>
            <ac:picMk id="90" creationId="{7DD14E41-9D5D-4D38-9269-498CF220634E}"/>
          </ac:picMkLst>
        </pc:picChg>
        <pc:picChg chg="add del mod">
          <ac:chgData name="Nadja Pereira Luz" userId="e080c177-a4b9-41f2-b5b3-dc30f053bb9d" providerId="ADAL" clId="{BAF6C3ED-85AE-4383-B8CC-58C9C67BB8F3}" dt="2024-02-28T17:26:51.122" v="1515" actId="478"/>
          <ac:picMkLst>
            <pc:docMk/>
            <pc:sldMk cId="257588843" sldId="371"/>
            <ac:picMk id="2050" creationId="{61444A10-E9CC-4630-9B7F-35D48536609E}"/>
          </ac:picMkLst>
        </pc:picChg>
        <pc:picChg chg="add mod">
          <ac:chgData name="Nadja Pereira Luz" userId="e080c177-a4b9-41f2-b5b3-dc30f053bb9d" providerId="ADAL" clId="{BAF6C3ED-85AE-4383-B8CC-58C9C67BB8F3}" dt="2024-02-28T17:27:02.350" v="1521" actId="1076"/>
          <ac:picMkLst>
            <pc:docMk/>
            <pc:sldMk cId="257588843" sldId="371"/>
            <ac:picMk id="2052" creationId="{F6E439D0-FB49-4D13-B998-1CFD9FC25852}"/>
          </ac:picMkLst>
        </pc:picChg>
      </pc:sldChg>
      <pc:sldChg chg="addSp delSp modSp add">
        <pc:chgData name="Nadja Pereira Luz" userId="e080c177-a4b9-41f2-b5b3-dc30f053bb9d" providerId="ADAL" clId="{BAF6C3ED-85AE-4383-B8CC-58C9C67BB8F3}" dt="2024-02-28T17:32:09.497" v="1548" actId="1076"/>
        <pc:sldMkLst>
          <pc:docMk/>
          <pc:sldMk cId="1360730202" sldId="372"/>
        </pc:sldMkLst>
        <pc:spChg chg="mod">
          <ac:chgData name="Nadja Pereira Luz" userId="e080c177-a4b9-41f2-b5b3-dc30f053bb9d" providerId="ADAL" clId="{BAF6C3ED-85AE-4383-B8CC-58C9C67BB8F3}" dt="2024-02-28T17:28:08.687" v="1541"/>
          <ac:spMkLst>
            <pc:docMk/>
            <pc:sldMk cId="1360730202" sldId="372"/>
            <ac:spMk id="5" creationId="{DA373A70-A4A4-4D31-B528-96C8368899AA}"/>
          </ac:spMkLst>
        </pc:spChg>
        <pc:spChg chg="mod">
          <ac:chgData name="Nadja Pereira Luz" userId="e080c177-a4b9-41f2-b5b3-dc30f053bb9d" providerId="ADAL" clId="{BAF6C3ED-85AE-4383-B8CC-58C9C67BB8F3}" dt="2024-02-28T17:27:45.439" v="1539" actId="20577"/>
          <ac:spMkLst>
            <pc:docMk/>
            <pc:sldMk cId="1360730202" sldId="372"/>
            <ac:spMk id="129" creationId="{010AF214-45CD-41EC-9751-A825581F7E59}"/>
          </ac:spMkLst>
        </pc:spChg>
        <pc:picChg chg="del">
          <ac:chgData name="Nadja Pereira Luz" userId="e080c177-a4b9-41f2-b5b3-dc30f053bb9d" providerId="ADAL" clId="{BAF6C3ED-85AE-4383-B8CC-58C9C67BB8F3}" dt="2024-02-28T17:27:47.237" v="1540" actId="478"/>
          <ac:picMkLst>
            <pc:docMk/>
            <pc:sldMk cId="1360730202" sldId="372"/>
            <ac:picMk id="2052" creationId="{F6E439D0-FB49-4D13-B998-1CFD9FC25852}"/>
          </ac:picMkLst>
        </pc:picChg>
        <pc:picChg chg="add del">
          <ac:chgData name="Nadja Pereira Luz" userId="e080c177-a4b9-41f2-b5b3-dc30f053bb9d" providerId="ADAL" clId="{BAF6C3ED-85AE-4383-B8CC-58C9C67BB8F3}" dt="2024-02-28T17:30:06.368" v="1543" actId="478"/>
          <ac:picMkLst>
            <pc:docMk/>
            <pc:sldMk cId="1360730202" sldId="372"/>
            <ac:picMk id="3074" creationId="{18DD58C7-CB41-42A7-99BF-0178C2D3F01A}"/>
          </ac:picMkLst>
        </pc:picChg>
        <pc:picChg chg="add mod">
          <ac:chgData name="Nadja Pereira Luz" userId="e080c177-a4b9-41f2-b5b3-dc30f053bb9d" providerId="ADAL" clId="{BAF6C3ED-85AE-4383-B8CC-58C9C67BB8F3}" dt="2024-02-28T17:32:09.497" v="1548" actId="1076"/>
          <ac:picMkLst>
            <pc:docMk/>
            <pc:sldMk cId="1360730202" sldId="372"/>
            <ac:picMk id="3076" creationId="{84B8B2BD-954D-4558-BFDB-AA7FA6DF4644}"/>
          </ac:picMkLst>
        </pc:picChg>
      </pc:sldChg>
      <pc:sldChg chg="addSp delSp modSp add">
        <pc:chgData name="Nadja Pereira Luz" userId="e080c177-a4b9-41f2-b5b3-dc30f053bb9d" providerId="ADAL" clId="{BAF6C3ED-85AE-4383-B8CC-58C9C67BB8F3}" dt="2024-03-01T12:21:16.285" v="1609" actId="14100"/>
        <pc:sldMkLst>
          <pc:docMk/>
          <pc:sldMk cId="2688693721" sldId="373"/>
        </pc:sldMkLst>
        <pc:spChg chg="mod">
          <ac:chgData name="Nadja Pereira Luz" userId="e080c177-a4b9-41f2-b5b3-dc30f053bb9d" providerId="ADAL" clId="{BAF6C3ED-85AE-4383-B8CC-58C9C67BB8F3}" dt="2024-03-01T12:20:40.599" v="1603" actId="403"/>
          <ac:spMkLst>
            <pc:docMk/>
            <pc:sldMk cId="2688693721" sldId="373"/>
            <ac:spMk id="15" creationId="{B4B040E3-0540-E17A-8997-5B88C9E640C1}"/>
          </ac:spMkLst>
        </pc:spChg>
        <pc:spChg chg="mod">
          <ac:chgData name="Nadja Pereira Luz" userId="e080c177-a4b9-41f2-b5b3-dc30f053bb9d" providerId="ADAL" clId="{BAF6C3ED-85AE-4383-B8CC-58C9C67BB8F3}" dt="2024-03-01T12:21:16.285" v="1609" actId="14100"/>
          <ac:spMkLst>
            <pc:docMk/>
            <pc:sldMk cId="2688693721" sldId="373"/>
            <ac:spMk id="19" creationId="{D9148078-823B-30B4-413E-CF36AB5434CF}"/>
          </ac:spMkLst>
        </pc:spChg>
        <pc:picChg chg="add">
          <ac:chgData name="Nadja Pereira Luz" userId="e080c177-a4b9-41f2-b5b3-dc30f053bb9d" providerId="ADAL" clId="{BAF6C3ED-85AE-4383-B8CC-58C9C67BB8F3}" dt="2024-03-01T12:19:15.975" v="1587"/>
          <ac:picMkLst>
            <pc:docMk/>
            <pc:sldMk cId="2688693721" sldId="373"/>
            <ac:picMk id="10" creationId="{5C5BBCEA-02BC-4A43-A860-363848CE6F13}"/>
          </ac:picMkLst>
        </pc:picChg>
        <pc:picChg chg="del">
          <ac:chgData name="Nadja Pereira Luz" userId="e080c177-a4b9-41f2-b5b3-dc30f053bb9d" providerId="ADAL" clId="{BAF6C3ED-85AE-4383-B8CC-58C9C67BB8F3}" dt="2024-03-01T12:19:15.113" v="1586" actId="478"/>
          <ac:picMkLst>
            <pc:docMk/>
            <pc:sldMk cId="2688693721" sldId="373"/>
            <ac:picMk id="2050" creationId="{43A90CA6-A7CC-45E9-BCD0-0E00D0043C2D}"/>
          </ac:picMkLst>
        </pc:picChg>
      </pc:sldChg>
      <pc:sldChg chg="modSp add del setBg">
        <pc:chgData name="Nadja Pereira Luz" userId="e080c177-a4b9-41f2-b5b3-dc30f053bb9d" providerId="ADAL" clId="{BAF6C3ED-85AE-4383-B8CC-58C9C67BB8F3}" dt="2024-03-01T12:27:29.614" v="1703" actId="6549"/>
        <pc:sldMkLst>
          <pc:docMk/>
          <pc:sldMk cId="1389746425" sldId="462"/>
        </pc:sldMkLst>
        <pc:spChg chg="mod">
          <ac:chgData name="Nadja Pereira Luz" userId="e080c177-a4b9-41f2-b5b3-dc30f053bb9d" providerId="ADAL" clId="{BAF6C3ED-85AE-4383-B8CC-58C9C67BB8F3}" dt="2024-03-01T12:27:29.614" v="1703" actId="6549"/>
          <ac:spMkLst>
            <pc:docMk/>
            <pc:sldMk cId="1389746425" sldId="462"/>
            <ac:spMk id="71" creationId="{736BDC55-6602-4BC1-A207-BABD508FC4A8}"/>
          </ac:spMkLst>
        </pc:spChg>
        <pc:spChg chg="mod">
          <ac:chgData name="Nadja Pereira Luz" userId="e080c177-a4b9-41f2-b5b3-dc30f053bb9d" providerId="ADAL" clId="{BAF6C3ED-85AE-4383-B8CC-58C9C67BB8F3}" dt="2024-03-01T12:23:30.804" v="1627" actId="14100"/>
          <ac:spMkLst>
            <pc:docMk/>
            <pc:sldMk cId="1389746425" sldId="462"/>
            <ac:spMk id="77" creationId="{1A8410D5-09A9-4E9A-8324-AE05DD12526F}"/>
          </ac:spMkLst>
        </pc:spChg>
        <pc:grpChg chg="mod">
          <ac:chgData name="Nadja Pereira Luz" userId="e080c177-a4b9-41f2-b5b3-dc30f053bb9d" providerId="ADAL" clId="{BAF6C3ED-85AE-4383-B8CC-58C9C67BB8F3}" dt="2024-03-01T12:27:09.024" v="1701" actId="553"/>
          <ac:grpSpMkLst>
            <pc:docMk/>
            <pc:sldMk cId="1389746425" sldId="462"/>
            <ac:grpSpMk id="75" creationId="{0BCB4BF7-1C02-4670-98EB-A548B299ADD0}"/>
          </ac:grpSpMkLst>
        </pc:grpChg>
        <pc:picChg chg="mod">
          <ac:chgData name="Nadja Pereira Luz" userId="e080c177-a4b9-41f2-b5b3-dc30f053bb9d" providerId="ADAL" clId="{BAF6C3ED-85AE-4383-B8CC-58C9C67BB8F3}" dt="2024-03-01T12:27:19.404" v="1702" actId="1076"/>
          <ac:picMkLst>
            <pc:docMk/>
            <pc:sldMk cId="1389746425" sldId="462"/>
            <ac:picMk id="2050" creationId="{76D70F2C-253A-4511-A6AD-4130077BACF8}"/>
          </ac:picMkLst>
        </pc:picChg>
      </pc:sldChg>
      <pc:sldMasterChg chg="modSldLayout">
        <pc:chgData name="Nadja Pereira Luz" userId="e080c177-a4b9-41f2-b5b3-dc30f053bb9d" providerId="ADAL" clId="{BAF6C3ED-85AE-4383-B8CC-58C9C67BB8F3}" dt="2024-02-28T14:10:34.467" v="65" actId="478"/>
        <pc:sldMasterMkLst>
          <pc:docMk/>
          <pc:sldMasterMk cId="0" sldId="2147483648"/>
        </pc:sldMasterMkLst>
        <pc:sldLayoutChg chg="delSp modSp">
          <pc:chgData name="Nadja Pereira Luz" userId="e080c177-a4b9-41f2-b5b3-dc30f053bb9d" providerId="ADAL" clId="{BAF6C3ED-85AE-4383-B8CC-58C9C67BB8F3}" dt="2024-02-28T14:10:34.467" v="65" actId="478"/>
          <pc:sldLayoutMkLst>
            <pc:docMk/>
            <pc:sldMasterMk cId="0" sldId="2147483648"/>
            <pc:sldLayoutMk cId="0" sldId="2147483663"/>
          </pc:sldLayoutMkLst>
          <pc:spChg chg="mod">
            <ac:chgData name="Nadja Pereira Luz" userId="e080c177-a4b9-41f2-b5b3-dc30f053bb9d" providerId="ADAL" clId="{BAF6C3ED-85AE-4383-B8CC-58C9C67BB8F3}" dt="2024-02-28T14:10:33.179" v="64" actId="14100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picChg chg="del">
            <ac:chgData name="Nadja Pereira Luz" userId="e080c177-a4b9-41f2-b5b3-dc30f053bb9d" providerId="ADAL" clId="{BAF6C3ED-85AE-4383-B8CC-58C9C67BB8F3}" dt="2024-02-28T14:10:34.467" v="65" actId="478"/>
            <ac:picMkLst>
              <pc:docMk/>
              <pc:sldMasterMk cId="0" sldId="2147483648"/>
              <pc:sldLayoutMk cId="0" sldId="2147483663"/>
              <ac:picMk id="20" creationId="{00000000-0000-0000-0000-000000000000}"/>
            </ac:picMkLst>
          </pc:picChg>
          <pc:picChg chg="del">
            <ac:chgData name="Nadja Pereira Luz" userId="e080c177-a4b9-41f2-b5b3-dc30f053bb9d" providerId="ADAL" clId="{BAF6C3ED-85AE-4383-B8CC-58C9C67BB8F3}" dt="2024-02-28T14:10:26.031" v="62" actId="478"/>
            <ac:picMkLst>
              <pc:docMk/>
              <pc:sldMasterMk cId="0" sldId="2147483648"/>
              <pc:sldLayoutMk cId="0" sldId="2147483663"/>
              <ac:picMk id="21" creationId="{00000000-0000-0000-0000-000000000000}"/>
            </ac:picMkLst>
          </pc:picChg>
          <pc:picChg chg="del">
            <ac:chgData name="Nadja Pereira Luz" userId="e080c177-a4b9-41f2-b5b3-dc30f053bb9d" providerId="ADAL" clId="{BAF6C3ED-85AE-4383-B8CC-58C9C67BB8F3}" dt="2024-02-28T14:10:28.183" v="63" actId="478"/>
            <ac:picMkLst>
              <pc:docMk/>
              <pc:sldMasterMk cId="0" sldId="2147483648"/>
              <pc:sldLayoutMk cId="0" sldId="2147483663"/>
              <ac:picMk id="22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0BD18-0630-4FC9-82BB-631E46C68B5C}" type="datetimeFigureOut">
              <a:rPr lang="pt-BR" smtClean="0"/>
              <a:t>01/03/2024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0D5C3-BFDE-4816-A697-E65D38EA7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47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1128593"/>
          </a:xfrm>
        </p:spPr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3063875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3275739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7CD776-F48B-4E7E-9107-28257EA7051A}"/>
              </a:ext>
            </a:extLst>
          </p:cNvPr>
          <p:cNvSpPr txBox="1"/>
          <p:nvPr/>
        </p:nvSpPr>
        <p:spPr>
          <a:xfrm>
            <a:off x="1212850" y="5132382"/>
            <a:ext cx="1767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ontserrat ExtraBold" panose="020B0604020202020204" charset="0"/>
              </a:rPr>
              <a:t>LÓGICA DE PROGRAMAÇÃO E ALGORÍTMO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337210-378F-4714-CA7A-ED8B61BB46EA}"/>
              </a:ext>
            </a:extLst>
          </p:cNvPr>
          <p:cNvSpPr txBox="1"/>
          <p:nvPr/>
        </p:nvSpPr>
        <p:spPr>
          <a:xfrm>
            <a:off x="0" y="6063120"/>
            <a:ext cx="2010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Montserrat" panose="00000500000000000000" pitchFamily="2" charset="0"/>
              </a:rPr>
              <a:t>TÉCNICO EM DESENVOLVIMENTO DE SISTEMAS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PSEUDOCÓDIGO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3680D14E-D9A2-4BC0-B1C7-6043DD4C0EFF}"/>
              </a:ext>
            </a:extLst>
          </p:cNvPr>
          <p:cNvSpPr/>
          <p:nvPr/>
        </p:nvSpPr>
        <p:spPr>
          <a:xfrm>
            <a:off x="2965450" y="2721775"/>
            <a:ext cx="9220200" cy="777546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Cálculo da média de um aluno:</a:t>
            </a:r>
          </a:p>
          <a:p>
            <a:pPr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Algoritmo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Montserrat" panose="020B0604020202020204" charset="0"/>
              </a:rPr>
              <a:t>Calculo_Media</a:t>
            </a:r>
            <a:endParaRPr lang="pt-BR" sz="28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Var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Nota1, Nota2, MEDIA: real;</a:t>
            </a:r>
          </a:p>
          <a:p>
            <a:pPr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Início</a:t>
            </a:r>
          </a:p>
          <a:p>
            <a:pPr lvl="2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Leia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Nota1, Nota2;</a:t>
            </a:r>
          </a:p>
          <a:p>
            <a:pPr lvl="2"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MEDIA ← (Nota1 + Nota2) / 2; </a:t>
            </a:r>
          </a:p>
          <a:p>
            <a:pPr lvl="2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Se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MEDIA &gt;= 7 então</a:t>
            </a:r>
          </a:p>
          <a:p>
            <a:pPr lvl="2"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	Escreva “Aprovado”;</a:t>
            </a:r>
          </a:p>
          <a:p>
            <a:pPr lvl="2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Senão</a:t>
            </a:r>
          </a:p>
          <a:p>
            <a:pPr lvl="2"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	Escreva “Reprovado”;</a:t>
            </a:r>
          </a:p>
          <a:p>
            <a:pPr lvl="2">
              <a:lnSpc>
                <a:spcPct val="150000"/>
              </a:lnSpc>
            </a:pPr>
            <a:r>
              <a:rPr lang="pt-BR" sz="2800" b="1" dirty="0" err="1">
                <a:solidFill>
                  <a:schemeClr val="bg1"/>
                </a:solidFill>
                <a:latin typeface="Montserrat" panose="020B0604020202020204" charset="0"/>
              </a:rPr>
              <a:t>Fim_se</a:t>
            </a:r>
            <a:endParaRPr lang="pt-BR" sz="28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5477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FLUXOGRAMA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B0AC61-5E20-4558-8821-72E39ACD78B7}"/>
              </a:ext>
            </a:extLst>
          </p:cNvPr>
          <p:cNvSpPr/>
          <p:nvPr/>
        </p:nvSpPr>
        <p:spPr>
          <a:xfrm>
            <a:off x="2017110" y="3045220"/>
            <a:ext cx="16516707" cy="222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Forma padronizada, organizada e eficaz para representar os passos lógicos de um determinado processo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Facilita a visualização dos passos de um processamento</a:t>
            </a:r>
          </a:p>
        </p:txBody>
      </p:sp>
      <p:sp>
        <p:nvSpPr>
          <p:cNvPr id="76" name="Fluxograma: Processo 75">
            <a:extLst>
              <a:ext uri="{FF2B5EF4-FFF2-40B4-BE49-F238E27FC236}">
                <a16:creationId xmlns:a16="http://schemas.microsoft.com/office/drawing/2014/main" id="{01790C02-A35F-409E-8DDC-271C5FF8E757}"/>
              </a:ext>
            </a:extLst>
          </p:cNvPr>
          <p:cNvSpPr/>
          <p:nvPr/>
        </p:nvSpPr>
        <p:spPr>
          <a:xfrm>
            <a:off x="5299619" y="7889840"/>
            <a:ext cx="4374480" cy="2466410"/>
          </a:xfrm>
          <a:prstGeom prst="flowChartProcess">
            <a:avLst/>
          </a:prstGeom>
          <a:solidFill>
            <a:srgbClr val="C1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Montserrat" panose="020B0604020202020204" charset="0"/>
              </a:rPr>
              <a:t>Processamento geral. Neste curso, será usado</a:t>
            </a:r>
          </a:p>
          <a:p>
            <a:pPr algn="ctr"/>
            <a:r>
              <a:rPr lang="pt-BR" sz="2800" b="1" dirty="0">
                <a:latin typeface="Montserrat" panose="020B0604020202020204" charset="0"/>
              </a:rPr>
              <a:t>também para entrada ou saída de dados</a:t>
            </a:r>
          </a:p>
        </p:txBody>
      </p:sp>
      <p:sp>
        <p:nvSpPr>
          <p:cNvPr id="78" name="Fluxograma: Decisão 77">
            <a:extLst>
              <a:ext uri="{FF2B5EF4-FFF2-40B4-BE49-F238E27FC236}">
                <a16:creationId xmlns:a16="http://schemas.microsoft.com/office/drawing/2014/main" id="{3DA8874B-29F7-4630-9E69-509FC7861F10}"/>
              </a:ext>
            </a:extLst>
          </p:cNvPr>
          <p:cNvSpPr/>
          <p:nvPr/>
        </p:nvSpPr>
        <p:spPr>
          <a:xfrm>
            <a:off x="12488241" y="7353845"/>
            <a:ext cx="5216940" cy="2945806"/>
          </a:xfrm>
          <a:prstGeom prst="flowChartDecision">
            <a:avLst/>
          </a:prstGeom>
          <a:solidFill>
            <a:srgbClr val="C1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Montserrat" panose="020B0604020202020204" charset="0"/>
              </a:rPr>
              <a:t>Teste condicional</a:t>
            </a:r>
          </a:p>
        </p:txBody>
      </p:sp>
      <p:sp>
        <p:nvSpPr>
          <p:cNvPr id="79" name="Fluxograma: Terminação 78">
            <a:extLst>
              <a:ext uri="{FF2B5EF4-FFF2-40B4-BE49-F238E27FC236}">
                <a16:creationId xmlns:a16="http://schemas.microsoft.com/office/drawing/2014/main" id="{77187825-55CD-4AFD-A8C2-AA8497184ED7}"/>
              </a:ext>
            </a:extLst>
          </p:cNvPr>
          <p:cNvSpPr/>
          <p:nvPr/>
        </p:nvSpPr>
        <p:spPr>
          <a:xfrm>
            <a:off x="2043828" y="6017096"/>
            <a:ext cx="3276758" cy="1104395"/>
          </a:xfrm>
          <a:prstGeom prst="flowChartTerminator">
            <a:avLst/>
          </a:prstGeom>
          <a:solidFill>
            <a:srgbClr val="C1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Montserrat" panose="020B0604020202020204" charset="0"/>
              </a:rPr>
              <a:t>Inicio ou fim</a:t>
            </a:r>
          </a:p>
        </p:txBody>
      </p:sp>
      <p:sp>
        <p:nvSpPr>
          <p:cNvPr id="80" name="Fluxograma: Exibir 79">
            <a:extLst>
              <a:ext uri="{FF2B5EF4-FFF2-40B4-BE49-F238E27FC236}">
                <a16:creationId xmlns:a16="http://schemas.microsoft.com/office/drawing/2014/main" id="{F696A496-AB07-4645-B749-3ECC5077BABF}"/>
              </a:ext>
            </a:extLst>
          </p:cNvPr>
          <p:cNvSpPr/>
          <p:nvPr/>
        </p:nvSpPr>
        <p:spPr>
          <a:xfrm>
            <a:off x="10082451" y="6052433"/>
            <a:ext cx="2818658" cy="1199682"/>
          </a:xfrm>
          <a:prstGeom prst="flowChartDisplay">
            <a:avLst/>
          </a:prstGeom>
          <a:solidFill>
            <a:srgbClr val="C1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Montserrat" panose="020B0604020202020204" charset="0"/>
              </a:rPr>
              <a:t>Exibir</a:t>
            </a:r>
          </a:p>
        </p:txBody>
      </p:sp>
    </p:spTree>
    <p:extLst>
      <p:ext uri="{BB962C8B-B14F-4D97-AF65-F5344CB8AC3E}">
        <p14:creationId xmlns:p14="http://schemas.microsoft.com/office/powerpoint/2010/main" val="161271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FLUXOGRAMA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81" name="Fluxograma: Processo 80">
            <a:extLst>
              <a:ext uri="{FF2B5EF4-FFF2-40B4-BE49-F238E27FC236}">
                <a16:creationId xmlns:a16="http://schemas.microsoft.com/office/drawing/2014/main" id="{DE65E1A9-FE35-461F-B0A6-ED40EF5C779E}"/>
              </a:ext>
            </a:extLst>
          </p:cNvPr>
          <p:cNvSpPr/>
          <p:nvPr/>
        </p:nvSpPr>
        <p:spPr>
          <a:xfrm>
            <a:off x="3806313" y="5970791"/>
            <a:ext cx="2891627" cy="913476"/>
          </a:xfrm>
          <a:prstGeom prst="flowChartProcess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Recebe n1</a:t>
            </a:r>
          </a:p>
        </p:txBody>
      </p:sp>
      <p:sp>
        <p:nvSpPr>
          <p:cNvPr id="82" name="Fluxograma: Terminação 81">
            <a:extLst>
              <a:ext uri="{FF2B5EF4-FFF2-40B4-BE49-F238E27FC236}">
                <a16:creationId xmlns:a16="http://schemas.microsoft.com/office/drawing/2014/main" id="{AECF6648-85B3-4DFF-A40B-A2484DFCCF2D}"/>
              </a:ext>
            </a:extLst>
          </p:cNvPr>
          <p:cNvSpPr/>
          <p:nvPr/>
        </p:nvSpPr>
        <p:spPr>
          <a:xfrm>
            <a:off x="4299285" y="4684561"/>
            <a:ext cx="1905686" cy="766689"/>
          </a:xfrm>
          <a:prstGeom prst="flowChartTerminator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Inicio</a:t>
            </a:r>
          </a:p>
        </p:txBody>
      </p:sp>
      <p:sp>
        <p:nvSpPr>
          <p:cNvPr id="83" name="Fluxograma: Terminação 82">
            <a:extLst>
              <a:ext uri="{FF2B5EF4-FFF2-40B4-BE49-F238E27FC236}">
                <a16:creationId xmlns:a16="http://schemas.microsoft.com/office/drawing/2014/main" id="{8890F614-DA0B-4FB9-8222-A6E84500D3A1}"/>
              </a:ext>
            </a:extLst>
          </p:cNvPr>
          <p:cNvSpPr/>
          <p:nvPr/>
        </p:nvSpPr>
        <p:spPr>
          <a:xfrm>
            <a:off x="12337040" y="9913955"/>
            <a:ext cx="1905686" cy="718839"/>
          </a:xfrm>
          <a:prstGeom prst="flowChartTerminator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Fim</a:t>
            </a:r>
          </a:p>
        </p:txBody>
      </p:sp>
      <p:sp>
        <p:nvSpPr>
          <p:cNvPr id="84" name="Fluxograma: Processo 83">
            <a:extLst>
              <a:ext uri="{FF2B5EF4-FFF2-40B4-BE49-F238E27FC236}">
                <a16:creationId xmlns:a16="http://schemas.microsoft.com/office/drawing/2014/main" id="{9C232154-3E2A-4887-A86F-CCBD70E1EBA9}"/>
              </a:ext>
            </a:extLst>
          </p:cNvPr>
          <p:cNvSpPr/>
          <p:nvPr/>
        </p:nvSpPr>
        <p:spPr>
          <a:xfrm>
            <a:off x="3822859" y="7265800"/>
            <a:ext cx="2858537" cy="906845"/>
          </a:xfrm>
          <a:prstGeom prst="flowChartProcess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Recebe n2</a:t>
            </a:r>
          </a:p>
        </p:txBody>
      </p:sp>
      <p:sp>
        <p:nvSpPr>
          <p:cNvPr id="85" name="Fluxograma: Processo 84">
            <a:extLst>
              <a:ext uri="{FF2B5EF4-FFF2-40B4-BE49-F238E27FC236}">
                <a16:creationId xmlns:a16="http://schemas.microsoft.com/office/drawing/2014/main" id="{099A8890-727A-484A-A605-64B400E6B241}"/>
              </a:ext>
            </a:extLst>
          </p:cNvPr>
          <p:cNvSpPr/>
          <p:nvPr/>
        </p:nvSpPr>
        <p:spPr>
          <a:xfrm>
            <a:off x="3822859" y="8521776"/>
            <a:ext cx="2858537" cy="1127842"/>
          </a:xfrm>
          <a:prstGeom prst="flowChartProcess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Montserrat" panose="020B0604020202020204" charset="0"/>
              </a:rPr>
              <a:t>MEDIA &lt;- (n1+n2)/2</a:t>
            </a:r>
          </a:p>
        </p:txBody>
      </p:sp>
      <p:sp>
        <p:nvSpPr>
          <p:cNvPr id="86" name="Fluxograma: Exibir 85">
            <a:extLst>
              <a:ext uri="{FF2B5EF4-FFF2-40B4-BE49-F238E27FC236}">
                <a16:creationId xmlns:a16="http://schemas.microsoft.com/office/drawing/2014/main" id="{6230F9C7-87FF-4056-90AE-91E25B592EDF}"/>
              </a:ext>
            </a:extLst>
          </p:cNvPr>
          <p:cNvSpPr/>
          <p:nvPr/>
        </p:nvSpPr>
        <p:spPr>
          <a:xfrm>
            <a:off x="9337325" y="7732747"/>
            <a:ext cx="3314662" cy="1352950"/>
          </a:xfrm>
          <a:prstGeom prst="flowChartDisplay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Exibir “Aprovado”</a:t>
            </a:r>
          </a:p>
        </p:txBody>
      </p:sp>
      <p:cxnSp>
        <p:nvCxnSpPr>
          <p:cNvPr id="87" name="Conector de seta reta 11">
            <a:extLst>
              <a:ext uri="{FF2B5EF4-FFF2-40B4-BE49-F238E27FC236}">
                <a16:creationId xmlns:a16="http://schemas.microsoft.com/office/drawing/2014/main" id="{84B96904-DD2C-4F56-8FF9-2C46D6755055}"/>
              </a:ext>
            </a:extLst>
          </p:cNvPr>
          <p:cNvCxnSpPr>
            <a:cxnSpLocks/>
            <a:stCxn id="82" idx="2"/>
            <a:endCxn id="81" idx="0"/>
          </p:cNvCxnSpPr>
          <p:nvPr/>
        </p:nvCxnSpPr>
        <p:spPr>
          <a:xfrm flipH="1">
            <a:off x="5252127" y="5451250"/>
            <a:ext cx="1" cy="519541"/>
          </a:xfrm>
          <a:prstGeom prst="straightConnector1">
            <a:avLst/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12">
            <a:extLst>
              <a:ext uri="{FF2B5EF4-FFF2-40B4-BE49-F238E27FC236}">
                <a16:creationId xmlns:a16="http://schemas.microsoft.com/office/drawing/2014/main" id="{AB60783A-7A04-4FF9-A018-806A49FB844C}"/>
              </a:ext>
            </a:extLst>
          </p:cNvPr>
          <p:cNvCxnSpPr>
            <a:cxnSpLocks/>
            <a:stCxn id="81" idx="2"/>
            <a:endCxn id="84" idx="0"/>
          </p:cNvCxnSpPr>
          <p:nvPr/>
        </p:nvCxnSpPr>
        <p:spPr>
          <a:xfrm>
            <a:off x="5252127" y="6884267"/>
            <a:ext cx="1" cy="381533"/>
          </a:xfrm>
          <a:prstGeom prst="straightConnector1">
            <a:avLst/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15">
            <a:extLst>
              <a:ext uri="{FF2B5EF4-FFF2-40B4-BE49-F238E27FC236}">
                <a16:creationId xmlns:a16="http://schemas.microsoft.com/office/drawing/2014/main" id="{99BD1929-865A-4166-A9D7-B741C1CCD608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5252128" y="8172645"/>
            <a:ext cx="0" cy="349131"/>
          </a:xfrm>
          <a:prstGeom prst="straightConnector1">
            <a:avLst/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1974850" y="2910385"/>
            <a:ext cx="4542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Montserrat" panose="020B0604020202020204" charset="0"/>
              </a:rPr>
              <a:t>Cálculo da média de um aluno</a:t>
            </a:r>
          </a:p>
        </p:txBody>
      </p:sp>
      <p:sp>
        <p:nvSpPr>
          <p:cNvPr id="92" name="Fluxograma: Decisão 91">
            <a:extLst>
              <a:ext uri="{FF2B5EF4-FFF2-40B4-BE49-F238E27FC236}">
                <a16:creationId xmlns:a16="http://schemas.microsoft.com/office/drawing/2014/main" id="{892CECE4-8AF8-4732-85E3-5CA7F5C38FFA}"/>
              </a:ext>
            </a:extLst>
          </p:cNvPr>
          <p:cNvSpPr/>
          <p:nvPr/>
        </p:nvSpPr>
        <p:spPr>
          <a:xfrm>
            <a:off x="11727793" y="4684561"/>
            <a:ext cx="3124181" cy="2231894"/>
          </a:xfrm>
          <a:prstGeom prst="flowChartDecision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MEDIA &gt;= 7</a:t>
            </a:r>
          </a:p>
        </p:txBody>
      </p:sp>
      <p:sp>
        <p:nvSpPr>
          <p:cNvPr id="93" name="Fluxograma: Exibir 92">
            <a:extLst>
              <a:ext uri="{FF2B5EF4-FFF2-40B4-BE49-F238E27FC236}">
                <a16:creationId xmlns:a16="http://schemas.microsoft.com/office/drawing/2014/main" id="{3716A006-8C32-463A-8120-94CAD969D908}"/>
              </a:ext>
            </a:extLst>
          </p:cNvPr>
          <p:cNvSpPr/>
          <p:nvPr/>
        </p:nvSpPr>
        <p:spPr>
          <a:xfrm>
            <a:off x="13585859" y="7732747"/>
            <a:ext cx="3603803" cy="1352950"/>
          </a:xfrm>
          <a:prstGeom prst="flowChartDisplay">
            <a:avLst/>
          </a:prstGeom>
          <a:solidFill>
            <a:srgbClr val="C1272C"/>
          </a:soli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Montserrat" panose="020B0604020202020204" charset="0"/>
              </a:rPr>
              <a:t>Exibir “Reprovado”</a:t>
            </a:r>
          </a:p>
        </p:txBody>
      </p: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6BB96461-6AAA-4EC5-87D7-1ABFD7C2A97D}"/>
              </a:ext>
            </a:extLst>
          </p:cNvPr>
          <p:cNvCxnSpPr>
            <a:stCxn id="85" idx="2"/>
            <a:endCxn id="92" idx="0"/>
          </p:cNvCxnSpPr>
          <p:nvPr/>
        </p:nvCxnSpPr>
        <p:spPr>
          <a:xfrm rot="5400000" flipH="1" flipV="1">
            <a:off x="6788477" y="3148212"/>
            <a:ext cx="4965057" cy="8037756"/>
          </a:xfrm>
          <a:prstGeom prst="bentConnector5">
            <a:avLst>
              <a:gd name="adj1" fmla="val -4604"/>
              <a:gd name="adj2" fmla="val 38975"/>
              <a:gd name="adj3" fmla="val 104604"/>
            </a:avLst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: Angulado 93">
            <a:extLst>
              <a:ext uri="{FF2B5EF4-FFF2-40B4-BE49-F238E27FC236}">
                <a16:creationId xmlns:a16="http://schemas.microsoft.com/office/drawing/2014/main" id="{EECFD93F-0F6F-48BE-821E-AEB8FDEE6D04}"/>
              </a:ext>
            </a:extLst>
          </p:cNvPr>
          <p:cNvCxnSpPr>
            <a:cxnSpLocks/>
            <a:stCxn id="92" idx="1"/>
            <a:endCxn id="86" idx="0"/>
          </p:cNvCxnSpPr>
          <p:nvPr/>
        </p:nvCxnSpPr>
        <p:spPr>
          <a:xfrm rot="10800000" flipV="1">
            <a:off x="10994657" y="5800507"/>
            <a:ext cx="733137" cy="1932239"/>
          </a:xfrm>
          <a:prstGeom prst="bentConnector2">
            <a:avLst/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: Angulado 97">
            <a:extLst>
              <a:ext uri="{FF2B5EF4-FFF2-40B4-BE49-F238E27FC236}">
                <a16:creationId xmlns:a16="http://schemas.microsoft.com/office/drawing/2014/main" id="{5BFA8ACC-CB20-4545-951F-5899D6ABCFFF}"/>
              </a:ext>
            </a:extLst>
          </p:cNvPr>
          <p:cNvCxnSpPr>
            <a:cxnSpLocks/>
            <a:stCxn id="92" idx="3"/>
            <a:endCxn id="93" idx="0"/>
          </p:cNvCxnSpPr>
          <p:nvPr/>
        </p:nvCxnSpPr>
        <p:spPr>
          <a:xfrm>
            <a:off x="14851974" y="5800508"/>
            <a:ext cx="535787" cy="1932239"/>
          </a:xfrm>
          <a:prstGeom prst="bentConnector2">
            <a:avLst/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: Angulado 100">
            <a:extLst>
              <a:ext uri="{FF2B5EF4-FFF2-40B4-BE49-F238E27FC236}">
                <a16:creationId xmlns:a16="http://schemas.microsoft.com/office/drawing/2014/main" id="{A9E731D4-6BB5-4D29-91EF-172C1A4E37F5}"/>
              </a:ext>
            </a:extLst>
          </p:cNvPr>
          <p:cNvCxnSpPr>
            <a:cxnSpLocks/>
            <a:stCxn id="86" idx="2"/>
            <a:endCxn id="83" idx="0"/>
          </p:cNvCxnSpPr>
          <p:nvPr/>
        </p:nvCxnSpPr>
        <p:spPr>
          <a:xfrm rot="16200000" flipH="1">
            <a:off x="11728140" y="8352212"/>
            <a:ext cx="828258" cy="2295227"/>
          </a:xfrm>
          <a:prstGeom prst="bentConnector3">
            <a:avLst>
              <a:gd name="adj1" fmla="val 50000"/>
            </a:avLst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: Angulado 103">
            <a:extLst>
              <a:ext uri="{FF2B5EF4-FFF2-40B4-BE49-F238E27FC236}">
                <a16:creationId xmlns:a16="http://schemas.microsoft.com/office/drawing/2014/main" id="{69F98E1D-0300-413F-B092-C2F192F72DC5}"/>
              </a:ext>
            </a:extLst>
          </p:cNvPr>
          <p:cNvCxnSpPr>
            <a:cxnSpLocks/>
            <a:stCxn id="93" idx="2"/>
            <a:endCxn id="83" idx="0"/>
          </p:cNvCxnSpPr>
          <p:nvPr/>
        </p:nvCxnSpPr>
        <p:spPr>
          <a:xfrm rot="5400000">
            <a:off x="13924693" y="8450887"/>
            <a:ext cx="828258" cy="2097878"/>
          </a:xfrm>
          <a:prstGeom prst="bentConnector3">
            <a:avLst>
              <a:gd name="adj1" fmla="val 50000"/>
            </a:avLst>
          </a:prstGeom>
          <a:ln w="28575">
            <a:solidFill>
              <a:srgbClr val="5F5F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3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TIPOS DE DADOS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417DDF-F3D7-4318-B2B3-F15B62A2C7C4}"/>
              </a:ext>
            </a:extLst>
          </p:cNvPr>
          <p:cNvSpPr/>
          <p:nvPr/>
        </p:nvSpPr>
        <p:spPr>
          <a:xfrm>
            <a:off x="1746250" y="3633335"/>
            <a:ext cx="10963195" cy="444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Os dados são as informações a serem processadas pelo computador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Os dados podem ser do tipo: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Numérico: inteiro ou real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Literal: letras, dígitos e símbolos especiais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Lógico: verdadeiro/falso, sim/não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2B7E33-7450-43DB-9773-5B61BF2C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183" y="4551867"/>
            <a:ext cx="489653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CONSTANTE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417DDF-F3D7-4318-B2B3-F15B62A2C7C4}"/>
              </a:ext>
            </a:extLst>
          </p:cNvPr>
          <p:cNvSpPr/>
          <p:nvPr/>
        </p:nvSpPr>
        <p:spPr>
          <a:xfrm>
            <a:off x="1670050" y="3803495"/>
            <a:ext cx="11430000" cy="370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Em programação, uma </a:t>
            </a:r>
            <a:r>
              <a:rPr lang="pt-BR" sz="3200" b="1" dirty="0">
                <a:latin typeface="Montserrat" panose="020B0604020202020204" charset="0"/>
              </a:rPr>
              <a:t>constante</a:t>
            </a:r>
            <a:r>
              <a:rPr lang="pt-BR" sz="3200" dirty="0">
                <a:latin typeface="Montserrat" panose="020B0604020202020204" charset="0"/>
              </a:rPr>
              <a:t> armazena um valor fixo, que NÃO mudará com o tempo de execução do programa. </a:t>
            </a:r>
            <a:r>
              <a:rPr lang="pt-BR" sz="3200" i="1" u="sng" dirty="0">
                <a:latin typeface="Montserrat" panose="020B0604020202020204" charset="0"/>
              </a:rPr>
              <a:t>Ou seja, o valor será definido uma única vez e jamais será alterado durante a execução da aplicação</a:t>
            </a:r>
            <a:r>
              <a:rPr lang="pt-BR" sz="3200" u="sng" dirty="0">
                <a:latin typeface="Montserrat" panose="020B0604020202020204" charset="0"/>
              </a:rPr>
              <a:t>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2B7E33-7450-43DB-9773-5B61BF2C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183" y="4551867"/>
            <a:ext cx="489653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VARIÁVEL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417DDF-F3D7-4318-B2B3-F15B62A2C7C4}"/>
              </a:ext>
            </a:extLst>
          </p:cNvPr>
          <p:cNvSpPr/>
          <p:nvPr/>
        </p:nvSpPr>
        <p:spPr>
          <a:xfrm>
            <a:off x="1628249" y="3008922"/>
            <a:ext cx="11430000" cy="665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Chama-se </a:t>
            </a:r>
            <a:r>
              <a:rPr lang="pt-BR" sz="3200" b="1" dirty="0">
                <a:latin typeface="Montserrat" panose="020B0604020202020204" charset="0"/>
              </a:rPr>
              <a:t>variável</a:t>
            </a:r>
            <a:r>
              <a:rPr lang="pt-BR" sz="3200" dirty="0">
                <a:latin typeface="Montserrat" panose="020B0604020202020204" charset="0"/>
              </a:rPr>
              <a:t> pois não é um valor fixo;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O conteúdo de uma variável pode </a:t>
            </a:r>
            <a:r>
              <a:rPr lang="pt-BR" sz="3200" i="1" u="sng" dirty="0">
                <a:latin typeface="Montserrat" panose="020B0604020202020204" charset="0"/>
              </a:rPr>
              <a:t>ser alterado, consultado ou apagado quantas vezes forem necessárias no algoritmo</a:t>
            </a:r>
            <a:r>
              <a:rPr lang="pt-BR" sz="3200" dirty="0">
                <a:latin typeface="Montserrat" panose="020B0604020202020204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Ao alterar o conteúdo de uma variável, a informação anterior é perdida, armazena sempre a última informação recebida;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Em geral, uma variável possui três atributos: nome, tipo de dado e a informação por ela guardada</a:t>
            </a:r>
            <a:endParaRPr lang="pt-BR" sz="3200" u="sng" dirty="0">
              <a:latin typeface="Montserrat" panose="020B060402020202020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2B7E33-7450-43DB-9773-5B61BF2C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183" y="4551867"/>
            <a:ext cx="489653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1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VARIÁVEL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26580ED0-1C71-4764-866B-F01AC1F8C04A}"/>
              </a:ext>
            </a:extLst>
          </p:cNvPr>
          <p:cNvSpPr/>
          <p:nvPr/>
        </p:nvSpPr>
        <p:spPr>
          <a:xfrm>
            <a:off x="1509064" y="3080816"/>
            <a:ext cx="10220940" cy="325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dirty="0">
                <a:latin typeface="Montserrat" panose="020B0604020202020204" charset="0"/>
              </a:rPr>
              <a:t>Uma </a:t>
            </a:r>
            <a:r>
              <a:rPr lang="pt-BR" sz="2800" b="1" dirty="0">
                <a:latin typeface="Montserrat" panose="020B0604020202020204" charset="0"/>
              </a:rPr>
              <a:t>variável</a:t>
            </a:r>
            <a:r>
              <a:rPr lang="pt-BR" sz="2800" dirty="0">
                <a:latin typeface="Montserrat" panose="020B0604020202020204" charset="0"/>
              </a:rPr>
              <a:t> é um recurso utilizado para armazenar dados em um programa de computador.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dirty="0">
                <a:latin typeface="Montserrat" panose="020B0604020202020204" charset="0"/>
              </a:rPr>
              <a:t>O computador possui uma região da memória específico usada para armazenar apenas essa informação.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73E378C-06CA-4988-B812-80EB5502B05D}"/>
              </a:ext>
            </a:extLst>
          </p:cNvPr>
          <p:cNvSpPr/>
          <p:nvPr/>
        </p:nvSpPr>
        <p:spPr>
          <a:xfrm>
            <a:off x="1509064" y="6731302"/>
            <a:ext cx="9978735" cy="325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dirty="0">
                <a:latin typeface="Montserrat" panose="020B0604020202020204" charset="0"/>
              </a:rPr>
              <a:t>Essa informação pode ser, por exemplo, um número, um caractere ou uma sequência de texto.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dirty="0">
                <a:latin typeface="Montserrat" panose="020B0604020202020204" charset="0"/>
              </a:rPr>
              <a:t>Para podermos usar uma variável em um programa no Arduino, nós precisamos fazer uma declaração de variável.</a:t>
            </a:r>
          </a:p>
        </p:txBody>
      </p:sp>
      <p:pic>
        <p:nvPicPr>
          <p:cNvPr id="78" name="Picture 4" descr="Imagem relacionada">
            <a:extLst>
              <a:ext uri="{FF2B5EF4-FFF2-40B4-BE49-F238E27FC236}">
                <a16:creationId xmlns:a16="http://schemas.microsoft.com/office/drawing/2014/main" id="{1634078A-3F04-49D3-9A96-2E5CE0B4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741" y="3004159"/>
            <a:ext cx="4749450" cy="58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m relacionada">
            <a:extLst>
              <a:ext uri="{FF2B5EF4-FFF2-40B4-BE49-F238E27FC236}">
                <a16:creationId xmlns:a16="http://schemas.microsoft.com/office/drawing/2014/main" id="{743AA626-0134-4B12-B06C-3A3025FA9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89179" l="3000" r="95000">
                        <a14:foregroundMark x1="8333" y1="55597" x2="12667" y2="57836"/>
                        <a14:foregroundMark x1="3333" y1="57090" x2="3667" y2="54478"/>
                        <a14:foregroundMark x1="95000" y1="41045" x2="94333" y2="43657"/>
                        <a14:foregroundMark x1="42000" y1="88806" x2="42000" y2="88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995" y="5195053"/>
            <a:ext cx="5247138" cy="46874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6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VARIÁVEL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26580ED0-1C71-4764-866B-F01AC1F8C04A}"/>
              </a:ext>
            </a:extLst>
          </p:cNvPr>
          <p:cNvSpPr/>
          <p:nvPr/>
        </p:nvSpPr>
        <p:spPr>
          <a:xfrm>
            <a:off x="1509064" y="2853316"/>
            <a:ext cx="10700081" cy="712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dirty="0">
                <a:latin typeface="Montserrat" panose="020B0604020202020204" charset="0"/>
              </a:rPr>
              <a:t>No caso dos módulos Arduino que usam processador </a:t>
            </a:r>
            <a:r>
              <a:rPr lang="pt-BR" sz="2800" dirty="0" err="1">
                <a:latin typeface="Montserrat" panose="020B0604020202020204" charset="0"/>
              </a:rPr>
              <a:t>ATmega</a:t>
            </a:r>
            <a:r>
              <a:rPr lang="pt-BR" sz="2800" dirty="0">
                <a:latin typeface="Montserrat" panose="020B0604020202020204" charset="0"/>
              </a:rPr>
              <a:t>, os tipos mais comuns de dados que utilizamos são: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>
                <a:latin typeface="Montserrat" panose="020B0604020202020204" charset="0"/>
              </a:rPr>
              <a:t>char</a:t>
            </a:r>
            <a:r>
              <a:rPr lang="pt-BR" sz="2800" dirty="0">
                <a:latin typeface="Montserrat" panose="020B0604020202020204" charset="0"/>
              </a:rPr>
              <a:t>: um caractere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>
                <a:latin typeface="Montserrat" panose="020B0604020202020204" charset="0"/>
              </a:rPr>
              <a:t>byte</a:t>
            </a:r>
            <a:r>
              <a:rPr lang="pt-BR" sz="2800" dirty="0">
                <a:latin typeface="Montserrat" panose="020B0604020202020204" charset="0"/>
              </a:rPr>
              <a:t>: um byte, ou sequência de 8 bits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 err="1">
                <a:latin typeface="Montserrat" panose="020B0604020202020204" charset="0"/>
              </a:rPr>
              <a:t>int</a:t>
            </a:r>
            <a:r>
              <a:rPr lang="pt-BR" sz="2800" dirty="0">
                <a:latin typeface="Montserrat" panose="020B0604020202020204" charset="0"/>
              </a:rPr>
              <a:t>: número inteiro de 16 bits com sinal (-32768 a 32767)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 err="1">
                <a:latin typeface="Montserrat" panose="020B0604020202020204" charset="0"/>
              </a:rPr>
              <a:t>unsigned</a:t>
            </a:r>
            <a:r>
              <a:rPr lang="pt-BR" sz="2800" b="1" dirty="0">
                <a:latin typeface="Montserrat" panose="020B0604020202020204" charset="0"/>
              </a:rPr>
              <a:t> </a:t>
            </a:r>
            <a:r>
              <a:rPr lang="pt-BR" sz="2800" b="1" dirty="0" err="1">
                <a:latin typeface="Montserrat" panose="020B0604020202020204" charset="0"/>
              </a:rPr>
              <a:t>int</a:t>
            </a:r>
            <a:r>
              <a:rPr lang="pt-BR" sz="2800" b="1" dirty="0">
                <a:latin typeface="Montserrat" panose="020B0604020202020204" charset="0"/>
              </a:rPr>
              <a:t>: </a:t>
            </a:r>
            <a:r>
              <a:rPr lang="pt-BR" sz="2800" dirty="0">
                <a:latin typeface="Montserrat" panose="020B0604020202020204" charset="0"/>
              </a:rPr>
              <a:t>número inteiro de 16 bits sem sinal (0 a 65535)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 err="1">
                <a:latin typeface="Montserrat" panose="020B0604020202020204" charset="0"/>
              </a:rPr>
              <a:t>float</a:t>
            </a:r>
            <a:r>
              <a:rPr lang="pt-BR" sz="2800" b="1" dirty="0">
                <a:latin typeface="Montserrat" panose="020B0604020202020204" charset="0"/>
              </a:rPr>
              <a:t>: </a:t>
            </a:r>
            <a:r>
              <a:rPr lang="pt-BR" sz="2800" dirty="0">
                <a:latin typeface="Montserrat" panose="020B0604020202020204" charset="0"/>
              </a:rPr>
              <a:t>número real de precisão simples (ponto flutuante)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30000"/>
            </a:pPr>
            <a:r>
              <a:rPr lang="pt-BR" sz="2800" b="1" dirty="0" err="1">
                <a:latin typeface="Montserrat" panose="020B0604020202020204" charset="0"/>
              </a:rPr>
              <a:t>double</a:t>
            </a:r>
            <a:r>
              <a:rPr lang="pt-BR" sz="2800" b="1" dirty="0">
                <a:latin typeface="Montserrat" panose="020B0604020202020204" charset="0"/>
              </a:rPr>
              <a:t>: </a:t>
            </a:r>
            <a:r>
              <a:rPr lang="pt-BR" sz="2800" dirty="0">
                <a:latin typeface="Montserrat" panose="020B0604020202020204" charset="0"/>
              </a:rPr>
              <a:t>número real de precisão dupla (ponto flutuante)</a:t>
            </a:r>
          </a:p>
        </p:txBody>
      </p:sp>
      <p:pic>
        <p:nvPicPr>
          <p:cNvPr id="78" name="Picture 4" descr="Imagem relacionada">
            <a:extLst>
              <a:ext uri="{FF2B5EF4-FFF2-40B4-BE49-F238E27FC236}">
                <a16:creationId xmlns:a16="http://schemas.microsoft.com/office/drawing/2014/main" id="{1634078A-3F04-49D3-9A96-2E5CE0B4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741" y="3004159"/>
            <a:ext cx="4749450" cy="58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m relacionada">
            <a:extLst>
              <a:ext uri="{FF2B5EF4-FFF2-40B4-BE49-F238E27FC236}">
                <a16:creationId xmlns:a16="http://schemas.microsoft.com/office/drawing/2014/main" id="{743AA626-0134-4B12-B06C-3A3025FA9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89179" l="3000" r="95000">
                        <a14:foregroundMark x1="8333" y1="55597" x2="12667" y2="57836"/>
                        <a14:foregroundMark x1="3333" y1="57090" x2="3667" y2="54478"/>
                        <a14:foregroundMark x1="95000" y1="41045" x2="94333" y2="43657"/>
                        <a14:foregroundMark x1="42000" y1="88806" x2="42000" y2="88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995" y="5195053"/>
            <a:ext cx="5247138" cy="46874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78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OPERADORES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b="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6" name="Tabela 75">
            <a:extLst>
              <a:ext uri="{FF2B5EF4-FFF2-40B4-BE49-F238E27FC236}">
                <a16:creationId xmlns:a16="http://schemas.microsoft.com/office/drawing/2014/main" id="{7B0CB462-D292-43B9-A996-EAD940269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85605"/>
              </p:ext>
            </p:extLst>
          </p:nvPr>
        </p:nvGraphicFramePr>
        <p:xfrm>
          <a:off x="6318250" y="5352389"/>
          <a:ext cx="7467600" cy="4437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7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Operação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Símbolo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Adição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+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Subtração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-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Multiplicação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*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Divisão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/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Resto (divisão)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%</a:t>
                      </a:r>
                      <a:endParaRPr lang="pt-BR" sz="3200" dirty="0">
                        <a:latin typeface="Montserra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8" name="Retângulo 67">
            <a:extLst>
              <a:ext uri="{FF2B5EF4-FFF2-40B4-BE49-F238E27FC236}">
                <a16:creationId xmlns:a16="http://schemas.microsoft.com/office/drawing/2014/main" id="{B1FE76DD-5FF3-4750-A9D0-384635DBD9A7}"/>
              </a:ext>
            </a:extLst>
          </p:cNvPr>
          <p:cNvSpPr/>
          <p:nvPr/>
        </p:nvSpPr>
        <p:spPr>
          <a:xfrm>
            <a:off x="1509065" y="2663553"/>
            <a:ext cx="17548098" cy="195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Operador aritmético: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Conjunto de símbolos que representa as operações básicas da matemática </a:t>
            </a:r>
          </a:p>
          <a:p>
            <a:pPr marL="0" lvl="1"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Esses operadores somente poderão ser utilizados entre variáveis com os tipos de dados numéricos inteiros e/ou numéricos reais</a:t>
            </a:r>
          </a:p>
        </p:txBody>
      </p:sp>
    </p:spTree>
    <p:extLst>
      <p:ext uri="{BB962C8B-B14F-4D97-AF65-F5344CB8AC3E}">
        <p14:creationId xmlns:p14="http://schemas.microsoft.com/office/powerpoint/2010/main" val="1665209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Retângulo 67">
            <a:extLst>
              <a:ext uri="{FF2B5EF4-FFF2-40B4-BE49-F238E27FC236}">
                <a16:creationId xmlns:a16="http://schemas.microsoft.com/office/drawing/2014/main" id="{B1FE76DD-5FF3-4750-A9D0-384635DBD9A7}"/>
              </a:ext>
            </a:extLst>
          </p:cNvPr>
          <p:cNvSpPr/>
          <p:nvPr/>
        </p:nvSpPr>
        <p:spPr>
          <a:xfrm>
            <a:off x="1509065" y="2584702"/>
            <a:ext cx="17442887" cy="195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  <a:latin typeface="Montserrat" panose="020B0604020202020204" charset="0"/>
              </a:rPr>
              <a:t>Operador relacionais:</a:t>
            </a: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 São utilizados para comparar valores entre variáveis e expressões do mesmo tipo;</a:t>
            </a:r>
          </a:p>
          <a:p>
            <a:pPr marL="0" lvl="1"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Montserrat" panose="020B0604020202020204" charset="0"/>
              </a:rPr>
              <a:t>O retorno desta comparação é sempre um valor do tipo booleano (verdadeiro/falso).</a:t>
            </a:r>
          </a:p>
        </p:txBody>
      </p:sp>
      <p:graphicFrame>
        <p:nvGraphicFramePr>
          <p:cNvPr id="77" name="Tabela 76">
            <a:extLst>
              <a:ext uri="{FF2B5EF4-FFF2-40B4-BE49-F238E27FC236}">
                <a16:creationId xmlns:a16="http://schemas.microsoft.com/office/drawing/2014/main" id="{B9A5A2B5-EE8B-40BC-B838-F608374CD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64914"/>
              </p:ext>
            </p:extLst>
          </p:nvPr>
        </p:nvGraphicFramePr>
        <p:xfrm>
          <a:off x="6388538" y="5250417"/>
          <a:ext cx="7327023" cy="466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31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92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Conjunção “e”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Igual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Diferente 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Negação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Menor 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Maior 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Menor ou igual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18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Maior ou igual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8" name="object 71">
            <a:extLst>
              <a:ext uri="{FF2B5EF4-FFF2-40B4-BE49-F238E27FC236}">
                <a16:creationId xmlns:a16="http://schemas.microsoft.com/office/drawing/2014/main" id="{F752CE11-F1A4-44BD-9ECD-B53EF6EDAD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OPERADORES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b="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808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INTRODUÇÃO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B0AC61-5E20-4558-8821-72E39ACD78B7}"/>
              </a:ext>
            </a:extLst>
          </p:cNvPr>
          <p:cNvSpPr/>
          <p:nvPr/>
        </p:nvSpPr>
        <p:spPr>
          <a:xfrm>
            <a:off x="2463205" y="3088978"/>
            <a:ext cx="15177690" cy="2513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Lógica de programação é a organização coesa de uma sequência de instruções voltadas à </a:t>
            </a:r>
            <a:r>
              <a:rPr lang="pt-BR" sz="3200" b="1" dirty="0">
                <a:latin typeface="Montserrat" panose="020B0604020202020204" charset="0"/>
              </a:rPr>
              <a:t>resolução de um problema</a:t>
            </a:r>
            <a:r>
              <a:rPr lang="pt-BR" sz="3200" dirty="0">
                <a:latin typeface="Montserrat" panose="020B0604020202020204" charset="0"/>
              </a:rPr>
              <a:t>, ou à criação de um software ou aplicação. </a:t>
            </a:r>
          </a:p>
          <a:p>
            <a:pPr>
              <a:lnSpc>
                <a:spcPct val="150000"/>
              </a:lnSpc>
            </a:pPr>
            <a:r>
              <a:rPr lang="pt-BR" sz="1000" dirty="0">
                <a:latin typeface="Montserrat" panose="020B0604020202020204" charset="0"/>
              </a:rPr>
              <a:t>(https://kenzie.com.br/blog/logica-de-</a:t>
            </a:r>
            <a:r>
              <a:rPr lang="pt-BR" sz="1000" dirty="0" err="1">
                <a:latin typeface="Montserrat" panose="020B0604020202020204" charset="0"/>
              </a:rPr>
              <a:t>programacao</a:t>
            </a:r>
            <a:r>
              <a:rPr lang="pt-BR" sz="1000" dirty="0">
                <a:latin typeface="Montserrat" panose="020B0604020202020204" charset="0"/>
              </a:rPr>
              <a:t>/#:~:</a:t>
            </a:r>
            <a:r>
              <a:rPr lang="pt-BR" sz="1000" dirty="0" err="1">
                <a:latin typeface="Montserrat" panose="020B0604020202020204" charset="0"/>
              </a:rPr>
              <a:t>text</a:t>
            </a:r>
            <a:r>
              <a:rPr lang="pt-BR" sz="1000" dirty="0">
                <a:latin typeface="Montserrat" panose="020B0604020202020204" charset="0"/>
              </a:rPr>
              <a:t>=O%20que%20%C3%A9%20l%C3%B3gica%20de,de%20um%20software%20ou%20aplica%C3%A7%C3%A3o.)</a:t>
            </a:r>
            <a:endParaRPr lang="pt-BR" sz="1050" dirty="0">
              <a:latin typeface="Montserrat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9533BC-8803-418E-BD1F-E866BA8D8C67}"/>
              </a:ext>
            </a:extLst>
          </p:cNvPr>
          <p:cNvSpPr txBox="1"/>
          <p:nvPr/>
        </p:nvSpPr>
        <p:spPr>
          <a:xfrm>
            <a:off x="3194050" y="6867123"/>
            <a:ext cx="4572000" cy="1754326"/>
          </a:xfrm>
          <a:prstGeom prst="rect">
            <a:avLst/>
          </a:prstGeom>
          <a:solidFill>
            <a:srgbClr val="C127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Montserrat" panose="020B0604020202020204" charset="0"/>
              </a:rPr>
              <a:t>Como fazer isso? Utilizando o Algoritmo.</a:t>
            </a:r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E29471B6-68A6-444D-B9DB-D5C55DEB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65" y="6063779"/>
            <a:ext cx="6667500" cy="3752850"/>
          </a:xfrm>
          <a:prstGeom prst="rect">
            <a:avLst/>
          </a:prstGeom>
        </p:spPr>
      </p:pic>
      <p:sp>
        <p:nvSpPr>
          <p:cNvPr id="80" name="Retângulo 79">
            <a:extLst>
              <a:ext uri="{FF2B5EF4-FFF2-40B4-BE49-F238E27FC236}">
                <a16:creationId xmlns:a16="http://schemas.microsoft.com/office/drawing/2014/main" id="{6AEAC0FC-F769-4AC6-9D55-5BDFC05C79B1}"/>
              </a:ext>
            </a:extLst>
          </p:cNvPr>
          <p:cNvSpPr/>
          <p:nvPr/>
        </p:nvSpPr>
        <p:spPr>
          <a:xfrm>
            <a:off x="10919386" y="9941008"/>
            <a:ext cx="5333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Fonte: https://files.tecnoblog.net/wp-content/uploads/2019/10/fluxograma-lampada-700x394.jpg</a:t>
            </a:r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13BE301-61A8-4C90-83B4-86CF09C234C2}"/>
              </a:ext>
            </a:extLst>
          </p:cNvPr>
          <p:cNvCxnSpPr/>
          <p:nvPr/>
        </p:nvCxnSpPr>
        <p:spPr>
          <a:xfrm>
            <a:off x="8218952" y="7744286"/>
            <a:ext cx="28998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1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85"/>
            <a:ext cx="20107275" cy="11306175"/>
            <a:chOff x="0" y="-1785"/>
            <a:chExt cx="20107275" cy="11306175"/>
          </a:xfrm>
        </p:grpSpPr>
        <p:sp>
          <p:nvSpPr>
            <p:cNvPr id="3" name="object 3"/>
            <p:cNvSpPr/>
            <p:nvPr/>
          </p:nvSpPr>
          <p:spPr>
            <a:xfrm>
              <a:off x="0" y="11147093"/>
              <a:ext cx="12563475" cy="157480"/>
            </a:xfrm>
            <a:custGeom>
              <a:avLst/>
              <a:gdLst/>
              <a:ahLst/>
              <a:cxnLst/>
              <a:rect l="l" t="t" r="r" b="b"/>
              <a:pathLst>
                <a:path w="12563475" h="157479">
                  <a:moveTo>
                    <a:pt x="12561110" y="24"/>
                  </a:moveTo>
                  <a:lnTo>
                    <a:pt x="0" y="24"/>
                  </a:lnTo>
                  <a:lnTo>
                    <a:pt x="0" y="157293"/>
                  </a:lnTo>
                  <a:lnTo>
                    <a:pt x="12561110" y="157293"/>
                  </a:lnTo>
                  <a:lnTo>
                    <a:pt x="12561110" y="2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2563475" y="-1785"/>
              <a:ext cx="7543800" cy="11301095"/>
            </a:xfrm>
            <a:custGeom>
              <a:avLst/>
              <a:gdLst/>
              <a:ahLst/>
              <a:cxnLst/>
              <a:rect l="l" t="t" r="r" b="b"/>
              <a:pathLst>
                <a:path w="7543800" h="11301095">
                  <a:moveTo>
                    <a:pt x="-1983" y="11301058"/>
                  </a:moveTo>
                  <a:lnTo>
                    <a:pt x="7540244" y="11301058"/>
                  </a:lnTo>
                  <a:lnTo>
                    <a:pt x="7540244" y="1785"/>
                  </a:lnTo>
                  <a:lnTo>
                    <a:pt x="-1983" y="1785"/>
                  </a:lnTo>
                  <a:lnTo>
                    <a:pt x="-1983" y="11301058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361387" y="9319443"/>
              <a:ext cx="3695065" cy="942340"/>
            </a:xfrm>
            <a:custGeom>
              <a:avLst/>
              <a:gdLst/>
              <a:ahLst/>
              <a:cxnLst/>
              <a:rect l="l" t="t" r="r" b="b"/>
              <a:pathLst>
                <a:path w="3695065" h="942340">
                  <a:moveTo>
                    <a:pt x="2781376" y="544614"/>
                  </a:moveTo>
                  <a:lnTo>
                    <a:pt x="2755087" y="265518"/>
                  </a:lnTo>
                  <a:lnTo>
                    <a:pt x="2752293" y="265518"/>
                  </a:lnTo>
                  <a:lnTo>
                    <a:pt x="2601569" y="544614"/>
                  </a:lnTo>
                  <a:lnTo>
                    <a:pt x="2781376" y="544614"/>
                  </a:lnTo>
                  <a:close/>
                </a:path>
                <a:path w="3695065" h="942340">
                  <a:moveTo>
                    <a:pt x="3695001" y="0"/>
                  </a:moveTo>
                  <a:lnTo>
                    <a:pt x="3426434" y="0"/>
                  </a:lnTo>
                  <a:lnTo>
                    <a:pt x="3426434" y="134480"/>
                  </a:lnTo>
                  <a:lnTo>
                    <a:pt x="3283585" y="805954"/>
                  </a:lnTo>
                  <a:lnTo>
                    <a:pt x="3097301" y="805954"/>
                  </a:lnTo>
                  <a:lnTo>
                    <a:pt x="3240278" y="134480"/>
                  </a:lnTo>
                  <a:lnTo>
                    <a:pt x="3426434" y="134480"/>
                  </a:lnTo>
                  <a:lnTo>
                    <a:pt x="3426434" y="0"/>
                  </a:lnTo>
                  <a:lnTo>
                    <a:pt x="3026575" y="0"/>
                  </a:lnTo>
                  <a:lnTo>
                    <a:pt x="3026575" y="805954"/>
                  </a:lnTo>
                  <a:lnTo>
                    <a:pt x="2816034" y="805954"/>
                  </a:lnTo>
                  <a:lnTo>
                    <a:pt x="2799283" y="674903"/>
                  </a:lnTo>
                  <a:lnTo>
                    <a:pt x="2526525" y="674903"/>
                  </a:lnTo>
                  <a:lnTo>
                    <a:pt x="2454783" y="805954"/>
                  </a:lnTo>
                  <a:lnTo>
                    <a:pt x="2268499" y="805954"/>
                  </a:lnTo>
                  <a:lnTo>
                    <a:pt x="2676868" y="134480"/>
                  </a:lnTo>
                  <a:lnTo>
                    <a:pt x="2904032" y="134480"/>
                  </a:lnTo>
                  <a:lnTo>
                    <a:pt x="3026575" y="805954"/>
                  </a:lnTo>
                  <a:lnTo>
                    <a:pt x="3026575" y="0"/>
                  </a:lnTo>
                  <a:lnTo>
                    <a:pt x="2342527" y="0"/>
                  </a:lnTo>
                  <a:lnTo>
                    <a:pt x="2342527" y="134480"/>
                  </a:lnTo>
                  <a:lnTo>
                    <a:pt x="2199678" y="805954"/>
                  </a:lnTo>
                  <a:lnTo>
                    <a:pt x="1941652" y="805954"/>
                  </a:lnTo>
                  <a:lnTo>
                    <a:pt x="1823059" y="291680"/>
                  </a:lnTo>
                  <a:lnTo>
                    <a:pt x="1821154" y="291680"/>
                  </a:lnTo>
                  <a:lnTo>
                    <a:pt x="1711693" y="805954"/>
                  </a:lnTo>
                  <a:lnTo>
                    <a:pt x="1544078" y="805954"/>
                  </a:lnTo>
                  <a:lnTo>
                    <a:pt x="1687068" y="134480"/>
                  </a:lnTo>
                  <a:lnTo>
                    <a:pt x="1947748" y="134480"/>
                  </a:lnTo>
                  <a:lnTo>
                    <a:pt x="2066607" y="634898"/>
                  </a:lnTo>
                  <a:lnTo>
                    <a:pt x="2068766" y="632993"/>
                  </a:lnTo>
                  <a:lnTo>
                    <a:pt x="2174913" y="134480"/>
                  </a:lnTo>
                  <a:lnTo>
                    <a:pt x="2342527" y="134480"/>
                  </a:lnTo>
                  <a:lnTo>
                    <a:pt x="2342527" y="0"/>
                  </a:lnTo>
                  <a:lnTo>
                    <a:pt x="1581797" y="0"/>
                  </a:lnTo>
                  <a:lnTo>
                    <a:pt x="1581797" y="134480"/>
                  </a:lnTo>
                  <a:lnTo>
                    <a:pt x="1553984" y="264629"/>
                  </a:lnTo>
                  <a:lnTo>
                    <a:pt x="1228026" y="264629"/>
                  </a:lnTo>
                  <a:lnTo>
                    <a:pt x="1198575" y="403288"/>
                  </a:lnTo>
                  <a:lnTo>
                    <a:pt x="1498498" y="403288"/>
                  </a:lnTo>
                  <a:lnTo>
                    <a:pt x="1470812" y="533450"/>
                  </a:lnTo>
                  <a:lnTo>
                    <a:pt x="1171016" y="533450"/>
                  </a:lnTo>
                  <a:lnTo>
                    <a:pt x="1140663" y="675792"/>
                  </a:lnTo>
                  <a:lnTo>
                    <a:pt x="1466748" y="675792"/>
                  </a:lnTo>
                  <a:lnTo>
                    <a:pt x="1438821" y="805954"/>
                  </a:lnTo>
                  <a:lnTo>
                    <a:pt x="926706" y="805954"/>
                  </a:lnTo>
                  <a:lnTo>
                    <a:pt x="1027658" y="331546"/>
                  </a:lnTo>
                  <a:lnTo>
                    <a:pt x="1069682" y="134480"/>
                  </a:lnTo>
                  <a:lnTo>
                    <a:pt x="1581797" y="134480"/>
                  </a:lnTo>
                  <a:lnTo>
                    <a:pt x="1581797" y="0"/>
                  </a:lnTo>
                  <a:lnTo>
                    <a:pt x="908926" y="0"/>
                  </a:lnTo>
                  <a:lnTo>
                    <a:pt x="908926" y="281774"/>
                  </a:lnTo>
                  <a:lnTo>
                    <a:pt x="900163" y="331546"/>
                  </a:lnTo>
                  <a:lnTo>
                    <a:pt x="714019" y="331546"/>
                  </a:lnTo>
                  <a:lnTo>
                    <a:pt x="716813" y="313258"/>
                  </a:lnTo>
                  <a:lnTo>
                    <a:pt x="715670" y="297256"/>
                  </a:lnTo>
                  <a:lnTo>
                    <a:pt x="690778" y="262851"/>
                  </a:lnTo>
                  <a:lnTo>
                    <a:pt x="635038" y="250659"/>
                  </a:lnTo>
                  <a:lnTo>
                    <a:pt x="603415" y="255612"/>
                  </a:lnTo>
                  <a:lnTo>
                    <a:pt x="575094" y="268820"/>
                  </a:lnTo>
                  <a:lnTo>
                    <a:pt x="553516" y="288378"/>
                  </a:lnTo>
                  <a:lnTo>
                    <a:pt x="541959" y="311988"/>
                  </a:lnTo>
                  <a:lnTo>
                    <a:pt x="545515" y="343230"/>
                  </a:lnTo>
                  <a:lnTo>
                    <a:pt x="566712" y="364693"/>
                  </a:lnTo>
                  <a:lnTo>
                    <a:pt x="598843" y="379412"/>
                  </a:lnTo>
                  <a:lnTo>
                    <a:pt x="634403" y="390207"/>
                  </a:lnTo>
                  <a:lnTo>
                    <a:pt x="710717" y="408876"/>
                  </a:lnTo>
                  <a:lnTo>
                    <a:pt x="749693" y="420179"/>
                  </a:lnTo>
                  <a:lnTo>
                    <a:pt x="786523" y="434657"/>
                  </a:lnTo>
                  <a:lnTo>
                    <a:pt x="845185" y="479983"/>
                  </a:lnTo>
                  <a:lnTo>
                    <a:pt x="862711" y="513765"/>
                  </a:lnTo>
                  <a:lnTo>
                    <a:pt x="869696" y="557060"/>
                  </a:lnTo>
                  <a:lnTo>
                    <a:pt x="863854" y="611543"/>
                  </a:lnTo>
                  <a:lnTo>
                    <a:pt x="849376" y="655980"/>
                  </a:lnTo>
                  <a:lnTo>
                    <a:pt x="826770" y="694842"/>
                  </a:lnTo>
                  <a:lnTo>
                    <a:pt x="797064" y="728446"/>
                  </a:lnTo>
                  <a:lnTo>
                    <a:pt x="761123" y="756691"/>
                  </a:lnTo>
                  <a:lnTo>
                    <a:pt x="719988" y="779665"/>
                  </a:lnTo>
                  <a:lnTo>
                    <a:pt x="674776" y="797433"/>
                  </a:lnTo>
                  <a:lnTo>
                    <a:pt x="626402" y="810069"/>
                  </a:lnTo>
                  <a:lnTo>
                    <a:pt x="575983" y="817613"/>
                  </a:lnTo>
                  <a:lnTo>
                    <a:pt x="524306" y="820102"/>
                  </a:lnTo>
                  <a:lnTo>
                    <a:pt x="473392" y="818286"/>
                  </a:lnTo>
                  <a:lnTo>
                    <a:pt x="425640" y="812330"/>
                  </a:lnTo>
                  <a:lnTo>
                    <a:pt x="382346" y="801484"/>
                  </a:lnTo>
                  <a:lnTo>
                    <a:pt x="344373" y="785025"/>
                  </a:lnTo>
                  <a:lnTo>
                    <a:pt x="313016" y="762190"/>
                  </a:lnTo>
                  <a:lnTo>
                    <a:pt x="289394" y="732218"/>
                  </a:lnTo>
                  <a:lnTo>
                    <a:pt x="274535" y="694334"/>
                  </a:lnTo>
                  <a:lnTo>
                    <a:pt x="269582" y="647852"/>
                  </a:lnTo>
                  <a:lnTo>
                    <a:pt x="275678" y="592112"/>
                  </a:lnTo>
                  <a:lnTo>
                    <a:pt x="461962" y="592112"/>
                  </a:lnTo>
                  <a:lnTo>
                    <a:pt x="460819" y="634009"/>
                  </a:lnTo>
                  <a:lnTo>
                    <a:pt x="477329" y="664616"/>
                  </a:lnTo>
                  <a:lnTo>
                    <a:pt x="509193" y="683412"/>
                  </a:lnTo>
                  <a:lnTo>
                    <a:pt x="553770" y="689762"/>
                  </a:lnTo>
                  <a:lnTo>
                    <a:pt x="588048" y="685571"/>
                  </a:lnTo>
                  <a:lnTo>
                    <a:pt x="622338" y="672998"/>
                  </a:lnTo>
                  <a:lnTo>
                    <a:pt x="650392" y="652043"/>
                  </a:lnTo>
                  <a:lnTo>
                    <a:pt x="665759" y="622706"/>
                  </a:lnTo>
                  <a:lnTo>
                    <a:pt x="665886" y="593382"/>
                  </a:lnTo>
                  <a:lnTo>
                    <a:pt x="665124" y="592112"/>
                  </a:lnTo>
                  <a:lnTo>
                    <a:pt x="652805" y="572046"/>
                  </a:lnTo>
                  <a:lnTo>
                    <a:pt x="628561" y="556679"/>
                  </a:lnTo>
                  <a:lnTo>
                    <a:pt x="595287" y="544741"/>
                  </a:lnTo>
                  <a:lnTo>
                    <a:pt x="509193" y="522401"/>
                  </a:lnTo>
                  <a:lnTo>
                    <a:pt x="460438" y="507415"/>
                  </a:lnTo>
                  <a:lnTo>
                    <a:pt x="410654" y="486968"/>
                  </a:lnTo>
                  <a:lnTo>
                    <a:pt x="372186" y="459028"/>
                  </a:lnTo>
                  <a:lnTo>
                    <a:pt x="348564" y="421068"/>
                  </a:lnTo>
                  <a:lnTo>
                    <a:pt x="339293" y="375234"/>
                  </a:lnTo>
                  <a:lnTo>
                    <a:pt x="343992" y="323164"/>
                  </a:lnTo>
                  <a:lnTo>
                    <a:pt x="361645" y="274408"/>
                  </a:lnTo>
                  <a:lnTo>
                    <a:pt x="386283" y="233514"/>
                  </a:lnTo>
                  <a:lnTo>
                    <a:pt x="417004" y="199999"/>
                  </a:lnTo>
                  <a:lnTo>
                    <a:pt x="452818" y="173202"/>
                  </a:lnTo>
                  <a:lnTo>
                    <a:pt x="492683" y="152628"/>
                  </a:lnTo>
                  <a:lnTo>
                    <a:pt x="535863" y="137642"/>
                  </a:lnTo>
                  <a:lnTo>
                    <a:pt x="581317" y="127749"/>
                  </a:lnTo>
                  <a:lnTo>
                    <a:pt x="627926" y="122161"/>
                  </a:lnTo>
                  <a:lnTo>
                    <a:pt x="675030" y="120383"/>
                  </a:lnTo>
                  <a:lnTo>
                    <a:pt x="720750" y="122288"/>
                  </a:lnTo>
                  <a:lnTo>
                    <a:pt x="764552" y="128384"/>
                  </a:lnTo>
                  <a:lnTo>
                    <a:pt x="805053" y="139166"/>
                  </a:lnTo>
                  <a:lnTo>
                    <a:pt x="840994" y="155168"/>
                  </a:lnTo>
                  <a:lnTo>
                    <a:pt x="892797" y="204952"/>
                  </a:lnTo>
                  <a:lnTo>
                    <a:pt x="908926" y="281774"/>
                  </a:lnTo>
                  <a:lnTo>
                    <a:pt x="908926" y="0"/>
                  </a:lnTo>
                  <a:lnTo>
                    <a:pt x="0" y="0"/>
                  </a:lnTo>
                  <a:lnTo>
                    <a:pt x="0" y="137261"/>
                  </a:lnTo>
                  <a:lnTo>
                    <a:pt x="198475" y="137261"/>
                  </a:lnTo>
                  <a:lnTo>
                    <a:pt x="198475" y="162026"/>
                  </a:lnTo>
                  <a:lnTo>
                    <a:pt x="0" y="162026"/>
                  </a:lnTo>
                  <a:lnTo>
                    <a:pt x="0" y="295363"/>
                  </a:lnTo>
                  <a:lnTo>
                    <a:pt x="198475" y="295363"/>
                  </a:lnTo>
                  <a:lnTo>
                    <a:pt x="198475" y="320243"/>
                  </a:lnTo>
                  <a:lnTo>
                    <a:pt x="0" y="320243"/>
                  </a:lnTo>
                  <a:lnTo>
                    <a:pt x="0" y="457758"/>
                  </a:lnTo>
                  <a:lnTo>
                    <a:pt x="198475" y="457758"/>
                  </a:lnTo>
                  <a:lnTo>
                    <a:pt x="198475" y="482650"/>
                  </a:lnTo>
                  <a:lnTo>
                    <a:pt x="0" y="482650"/>
                  </a:lnTo>
                  <a:lnTo>
                    <a:pt x="0" y="622452"/>
                  </a:lnTo>
                  <a:lnTo>
                    <a:pt x="198475" y="622452"/>
                  </a:lnTo>
                  <a:lnTo>
                    <a:pt x="198475" y="647217"/>
                  </a:lnTo>
                  <a:lnTo>
                    <a:pt x="0" y="647217"/>
                  </a:lnTo>
                  <a:lnTo>
                    <a:pt x="0" y="781050"/>
                  </a:lnTo>
                  <a:lnTo>
                    <a:pt x="198475" y="781050"/>
                  </a:lnTo>
                  <a:lnTo>
                    <a:pt x="198475" y="805853"/>
                  </a:lnTo>
                  <a:lnTo>
                    <a:pt x="0" y="805853"/>
                  </a:lnTo>
                  <a:lnTo>
                    <a:pt x="0" y="941781"/>
                  </a:lnTo>
                  <a:lnTo>
                    <a:pt x="3695001" y="941781"/>
                  </a:lnTo>
                  <a:lnTo>
                    <a:pt x="3695001" y="820102"/>
                  </a:lnTo>
                  <a:lnTo>
                    <a:pt x="3695001" y="805954"/>
                  </a:lnTo>
                  <a:lnTo>
                    <a:pt x="3496399" y="805853"/>
                  </a:lnTo>
                  <a:lnTo>
                    <a:pt x="3496399" y="781050"/>
                  </a:lnTo>
                  <a:lnTo>
                    <a:pt x="3695001" y="781050"/>
                  </a:lnTo>
                  <a:lnTo>
                    <a:pt x="3695001" y="647217"/>
                  </a:lnTo>
                  <a:lnTo>
                    <a:pt x="3496399" y="647217"/>
                  </a:lnTo>
                  <a:lnTo>
                    <a:pt x="3496399" y="622452"/>
                  </a:lnTo>
                  <a:lnTo>
                    <a:pt x="3695001" y="622452"/>
                  </a:lnTo>
                  <a:lnTo>
                    <a:pt x="3695001" y="482650"/>
                  </a:lnTo>
                  <a:lnTo>
                    <a:pt x="3496399" y="482650"/>
                  </a:lnTo>
                  <a:lnTo>
                    <a:pt x="3496399" y="457758"/>
                  </a:lnTo>
                  <a:lnTo>
                    <a:pt x="3695001" y="457758"/>
                  </a:lnTo>
                  <a:lnTo>
                    <a:pt x="3695001" y="320243"/>
                  </a:lnTo>
                  <a:lnTo>
                    <a:pt x="3496399" y="320243"/>
                  </a:lnTo>
                  <a:lnTo>
                    <a:pt x="3496399" y="295363"/>
                  </a:lnTo>
                  <a:lnTo>
                    <a:pt x="3695001" y="295363"/>
                  </a:lnTo>
                  <a:lnTo>
                    <a:pt x="3695001" y="162026"/>
                  </a:lnTo>
                  <a:lnTo>
                    <a:pt x="3496399" y="162026"/>
                  </a:lnTo>
                  <a:lnTo>
                    <a:pt x="3496399" y="137261"/>
                  </a:lnTo>
                  <a:lnTo>
                    <a:pt x="3695001" y="137261"/>
                  </a:lnTo>
                  <a:lnTo>
                    <a:pt x="3695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7124" y="9005295"/>
              <a:ext cx="1885314" cy="1884680"/>
            </a:xfrm>
            <a:custGeom>
              <a:avLst/>
              <a:gdLst/>
              <a:ahLst/>
              <a:cxnLst/>
              <a:rect l="l" t="t" r="r" b="b"/>
              <a:pathLst>
                <a:path w="1885314" h="1884679">
                  <a:moveTo>
                    <a:pt x="52374" y="1858086"/>
                  </a:moveTo>
                  <a:lnTo>
                    <a:pt x="50317" y="1847900"/>
                  </a:lnTo>
                  <a:lnTo>
                    <a:pt x="44704" y="1839582"/>
                  </a:lnTo>
                  <a:lnTo>
                    <a:pt x="36385" y="1833968"/>
                  </a:lnTo>
                  <a:lnTo>
                    <a:pt x="26200" y="1831911"/>
                  </a:lnTo>
                  <a:lnTo>
                    <a:pt x="15989" y="1833968"/>
                  </a:lnTo>
                  <a:lnTo>
                    <a:pt x="7670" y="1839582"/>
                  </a:lnTo>
                  <a:lnTo>
                    <a:pt x="2057" y="1847900"/>
                  </a:lnTo>
                  <a:lnTo>
                    <a:pt x="0" y="1858086"/>
                  </a:lnTo>
                  <a:lnTo>
                    <a:pt x="2057" y="1868284"/>
                  </a:lnTo>
                  <a:lnTo>
                    <a:pt x="7670" y="1876602"/>
                  </a:lnTo>
                  <a:lnTo>
                    <a:pt x="15989" y="1882203"/>
                  </a:lnTo>
                  <a:lnTo>
                    <a:pt x="26200" y="1884260"/>
                  </a:lnTo>
                  <a:lnTo>
                    <a:pt x="36385" y="1882203"/>
                  </a:lnTo>
                  <a:lnTo>
                    <a:pt x="44704" y="1876602"/>
                  </a:lnTo>
                  <a:lnTo>
                    <a:pt x="50317" y="1868284"/>
                  </a:lnTo>
                  <a:lnTo>
                    <a:pt x="52374" y="1858086"/>
                  </a:lnTo>
                  <a:close/>
                </a:path>
                <a:path w="1885314" h="1884679">
                  <a:moveTo>
                    <a:pt x="52374" y="1596377"/>
                  </a:moveTo>
                  <a:lnTo>
                    <a:pt x="50317" y="1586191"/>
                  </a:lnTo>
                  <a:lnTo>
                    <a:pt x="44704" y="1577873"/>
                  </a:lnTo>
                  <a:lnTo>
                    <a:pt x="36385" y="1572272"/>
                  </a:lnTo>
                  <a:lnTo>
                    <a:pt x="26200" y="1570215"/>
                  </a:lnTo>
                  <a:lnTo>
                    <a:pt x="15989" y="1572272"/>
                  </a:lnTo>
                  <a:lnTo>
                    <a:pt x="7670" y="1577873"/>
                  </a:lnTo>
                  <a:lnTo>
                    <a:pt x="2057" y="1586191"/>
                  </a:lnTo>
                  <a:lnTo>
                    <a:pt x="0" y="1596377"/>
                  </a:lnTo>
                  <a:lnTo>
                    <a:pt x="2057" y="1606575"/>
                  </a:lnTo>
                  <a:lnTo>
                    <a:pt x="7670" y="1614893"/>
                  </a:lnTo>
                  <a:lnTo>
                    <a:pt x="15989" y="1620494"/>
                  </a:lnTo>
                  <a:lnTo>
                    <a:pt x="26200" y="1622552"/>
                  </a:lnTo>
                  <a:lnTo>
                    <a:pt x="36385" y="1620494"/>
                  </a:lnTo>
                  <a:lnTo>
                    <a:pt x="44704" y="1614893"/>
                  </a:lnTo>
                  <a:lnTo>
                    <a:pt x="50317" y="1606575"/>
                  </a:lnTo>
                  <a:lnTo>
                    <a:pt x="52374" y="1596377"/>
                  </a:lnTo>
                  <a:close/>
                </a:path>
                <a:path w="1885314" h="1884679">
                  <a:moveTo>
                    <a:pt x="52374" y="1334668"/>
                  </a:moveTo>
                  <a:lnTo>
                    <a:pt x="50317" y="1324495"/>
                  </a:lnTo>
                  <a:lnTo>
                    <a:pt x="44704" y="1316177"/>
                  </a:lnTo>
                  <a:lnTo>
                    <a:pt x="36385" y="1310563"/>
                  </a:lnTo>
                  <a:lnTo>
                    <a:pt x="26200" y="1308506"/>
                  </a:lnTo>
                  <a:lnTo>
                    <a:pt x="15989" y="1310563"/>
                  </a:lnTo>
                  <a:lnTo>
                    <a:pt x="7670" y="1316177"/>
                  </a:lnTo>
                  <a:lnTo>
                    <a:pt x="2057" y="1324495"/>
                  </a:lnTo>
                  <a:lnTo>
                    <a:pt x="0" y="1334668"/>
                  </a:lnTo>
                  <a:lnTo>
                    <a:pt x="2057" y="1344866"/>
                  </a:lnTo>
                  <a:lnTo>
                    <a:pt x="7670" y="1353185"/>
                  </a:lnTo>
                  <a:lnTo>
                    <a:pt x="15989" y="1358785"/>
                  </a:lnTo>
                  <a:lnTo>
                    <a:pt x="26200" y="1360843"/>
                  </a:lnTo>
                  <a:lnTo>
                    <a:pt x="36385" y="1358785"/>
                  </a:lnTo>
                  <a:lnTo>
                    <a:pt x="44704" y="1353185"/>
                  </a:lnTo>
                  <a:lnTo>
                    <a:pt x="50317" y="1344866"/>
                  </a:lnTo>
                  <a:lnTo>
                    <a:pt x="52374" y="1334668"/>
                  </a:lnTo>
                  <a:close/>
                </a:path>
                <a:path w="1885314" h="1884679">
                  <a:moveTo>
                    <a:pt x="52374" y="1072972"/>
                  </a:moveTo>
                  <a:lnTo>
                    <a:pt x="50317" y="1062786"/>
                  </a:lnTo>
                  <a:lnTo>
                    <a:pt x="44704" y="1054468"/>
                  </a:lnTo>
                  <a:lnTo>
                    <a:pt x="36385" y="1048854"/>
                  </a:lnTo>
                  <a:lnTo>
                    <a:pt x="26200" y="1046797"/>
                  </a:lnTo>
                  <a:lnTo>
                    <a:pt x="15989" y="1048854"/>
                  </a:lnTo>
                  <a:lnTo>
                    <a:pt x="7670" y="1054468"/>
                  </a:lnTo>
                  <a:lnTo>
                    <a:pt x="2057" y="1062786"/>
                  </a:lnTo>
                  <a:lnTo>
                    <a:pt x="0" y="1072972"/>
                  </a:lnTo>
                  <a:lnTo>
                    <a:pt x="2057" y="1083170"/>
                  </a:lnTo>
                  <a:lnTo>
                    <a:pt x="7670" y="1091488"/>
                  </a:lnTo>
                  <a:lnTo>
                    <a:pt x="15989" y="1097076"/>
                  </a:lnTo>
                  <a:lnTo>
                    <a:pt x="26200" y="1099134"/>
                  </a:lnTo>
                  <a:lnTo>
                    <a:pt x="36385" y="1097076"/>
                  </a:lnTo>
                  <a:lnTo>
                    <a:pt x="44704" y="1091488"/>
                  </a:lnTo>
                  <a:lnTo>
                    <a:pt x="50317" y="1083170"/>
                  </a:lnTo>
                  <a:lnTo>
                    <a:pt x="52374" y="1072972"/>
                  </a:lnTo>
                  <a:close/>
                </a:path>
                <a:path w="1885314" h="1884679">
                  <a:moveTo>
                    <a:pt x="52374" y="811276"/>
                  </a:moveTo>
                  <a:lnTo>
                    <a:pt x="50317" y="801116"/>
                  </a:lnTo>
                  <a:lnTo>
                    <a:pt x="44704" y="792734"/>
                  </a:lnTo>
                  <a:lnTo>
                    <a:pt x="36385" y="787146"/>
                  </a:lnTo>
                  <a:lnTo>
                    <a:pt x="26200" y="785114"/>
                  </a:lnTo>
                  <a:lnTo>
                    <a:pt x="15989" y="787146"/>
                  </a:lnTo>
                  <a:lnTo>
                    <a:pt x="7670" y="792734"/>
                  </a:lnTo>
                  <a:lnTo>
                    <a:pt x="2057" y="801116"/>
                  </a:lnTo>
                  <a:lnTo>
                    <a:pt x="0" y="811276"/>
                  </a:lnTo>
                  <a:lnTo>
                    <a:pt x="2057" y="821436"/>
                  </a:lnTo>
                  <a:lnTo>
                    <a:pt x="7670" y="829818"/>
                  </a:lnTo>
                  <a:lnTo>
                    <a:pt x="15989" y="835406"/>
                  </a:lnTo>
                  <a:lnTo>
                    <a:pt x="26200" y="837438"/>
                  </a:lnTo>
                  <a:lnTo>
                    <a:pt x="36385" y="835406"/>
                  </a:lnTo>
                  <a:lnTo>
                    <a:pt x="44704" y="829818"/>
                  </a:lnTo>
                  <a:lnTo>
                    <a:pt x="50317" y="821436"/>
                  </a:lnTo>
                  <a:lnTo>
                    <a:pt x="52374" y="811276"/>
                  </a:lnTo>
                  <a:close/>
                </a:path>
                <a:path w="1885314" h="1884679">
                  <a:moveTo>
                    <a:pt x="52374" y="549567"/>
                  </a:moveTo>
                  <a:lnTo>
                    <a:pt x="50317" y="539407"/>
                  </a:lnTo>
                  <a:lnTo>
                    <a:pt x="44704" y="531025"/>
                  </a:lnTo>
                  <a:lnTo>
                    <a:pt x="36385" y="525449"/>
                  </a:lnTo>
                  <a:lnTo>
                    <a:pt x="26200" y="523417"/>
                  </a:lnTo>
                  <a:lnTo>
                    <a:pt x="15989" y="525449"/>
                  </a:lnTo>
                  <a:lnTo>
                    <a:pt x="7670" y="531025"/>
                  </a:lnTo>
                  <a:lnTo>
                    <a:pt x="2057" y="539407"/>
                  </a:lnTo>
                  <a:lnTo>
                    <a:pt x="0" y="549567"/>
                  </a:lnTo>
                  <a:lnTo>
                    <a:pt x="2057" y="559727"/>
                  </a:lnTo>
                  <a:lnTo>
                    <a:pt x="7670" y="568109"/>
                  </a:lnTo>
                  <a:lnTo>
                    <a:pt x="15989" y="573697"/>
                  </a:lnTo>
                  <a:lnTo>
                    <a:pt x="26200" y="575729"/>
                  </a:lnTo>
                  <a:lnTo>
                    <a:pt x="36385" y="573697"/>
                  </a:lnTo>
                  <a:lnTo>
                    <a:pt x="44704" y="568109"/>
                  </a:lnTo>
                  <a:lnTo>
                    <a:pt x="50317" y="559727"/>
                  </a:lnTo>
                  <a:lnTo>
                    <a:pt x="52374" y="549567"/>
                  </a:lnTo>
                  <a:close/>
                </a:path>
                <a:path w="1885314" h="1884679">
                  <a:moveTo>
                    <a:pt x="52374" y="287870"/>
                  </a:moveTo>
                  <a:lnTo>
                    <a:pt x="50317" y="277710"/>
                  </a:lnTo>
                  <a:lnTo>
                    <a:pt x="44704" y="269328"/>
                  </a:lnTo>
                  <a:lnTo>
                    <a:pt x="36385" y="263740"/>
                  </a:lnTo>
                  <a:lnTo>
                    <a:pt x="26200" y="261708"/>
                  </a:lnTo>
                  <a:lnTo>
                    <a:pt x="15989" y="263740"/>
                  </a:lnTo>
                  <a:lnTo>
                    <a:pt x="7670" y="269328"/>
                  </a:lnTo>
                  <a:lnTo>
                    <a:pt x="2057" y="277710"/>
                  </a:lnTo>
                  <a:lnTo>
                    <a:pt x="0" y="287870"/>
                  </a:lnTo>
                  <a:lnTo>
                    <a:pt x="2057" y="298018"/>
                  </a:lnTo>
                  <a:lnTo>
                    <a:pt x="7670" y="306400"/>
                  </a:lnTo>
                  <a:lnTo>
                    <a:pt x="15989" y="311988"/>
                  </a:lnTo>
                  <a:lnTo>
                    <a:pt x="26200" y="314020"/>
                  </a:lnTo>
                  <a:lnTo>
                    <a:pt x="36385" y="311988"/>
                  </a:lnTo>
                  <a:lnTo>
                    <a:pt x="44704" y="306400"/>
                  </a:lnTo>
                  <a:lnTo>
                    <a:pt x="50317" y="298018"/>
                  </a:lnTo>
                  <a:lnTo>
                    <a:pt x="52374" y="287870"/>
                  </a:lnTo>
                  <a:close/>
                </a:path>
                <a:path w="1885314" h="1884679">
                  <a:moveTo>
                    <a:pt x="52374" y="26162"/>
                  </a:moveTo>
                  <a:lnTo>
                    <a:pt x="50317" y="16002"/>
                  </a:lnTo>
                  <a:lnTo>
                    <a:pt x="44704" y="7620"/>
                  </a:lnTo>
                  <a:lnTo>
                    <a:pt x="36385" y="2032"/>
                  </a:lnTo>
                  <a:lnTo>
                    <a:pt x="26200" y="0"/>
                  </a:lnTo>
                  <a:lnTo>
                    <a:pt x="15989" y="2032"/>
                  </a:lnTo>
                  <a:lnTo>
                    <a:pt x="7670" y="7620"/>
                  </a:lnTo>
                  <a:lnTo>
                    <a:pt x="2057" y="16002"/>
                  </a:lnTo>
                  <a:lnTo>
                    <a:pt x="0" y="26162"/>
                  </a:lnTo>
                  <a:lnTo>
                    <a:pt x="2057" y="36322"/>
                  </a:lnTo>
                  <a:lnTo>
                    <a:pt x="7670" y="44704"/>
                  </a:lnTo>
                  <a:lnTo>
                    <a:pt x="15989" y="50279"/>
                  </a:lnTo>
                  <a:lnTo>
                    <a:pt x="26200" y="52311"/>
                  </a:lnTo>
                  <a:lnTo>
                    <a:pt x="36385" y="50279"/>
                  </a:lnTo>
                  <a:lnTo>
                    <a:pt x="44704" y="44704"/>
                  </a:lnTo>
                  <a:lnTo>
                    <a:pt x="50317" y="36322"/>
                  </a:lnTo>
                  <a:lnTo>
                    <a:pt x="52374" y="26162"/>
                  </a:lnTo>
                  <a:close/>
                </a:path>
                <a:path w="1885314" h="1884679">
                  <a:moveTo>
                    <a:pt x="314185" y="1858086"/>
                  </a:moveTo>
                  <a:lnTo>
                    <a:pt x="312127" y="1847900"/>
                  </a:lnTo>
                  <a:lnTo>
                    <a:pt x="306514" y="1839582"/>
                  </a:lnTo>
                  <a:lnTo>
                    <a:pt x="298208" y="1833968"/>
                  </a:lnTo>
                  <a:lnTo>
                    <a:pt x="288023" y="1831911"/>
                  </a:lnTo>
                  <a:lnTo>
                    <a:pt x="277812" y="1833968"/>
                  </a:lnTo>
                  <a:lnTo>
                    <a:pt x="269494" y="1839582"/>
                  </a:lnTo>
                  <a:lnTo>
                    <a:pt x="263880" y="1847900"/>
                  </a:lnTo>
                  <a:lnTo>
                    <a:pt x="261823" y="1858086"/>
                  </a:lnTo>
                  <a:lnTo>
                    <a:pt x="263880" y="1868284"/>
                  </a:lnTo>
                  <a:lnTo>
                    <a:pt x="269494" y="1876602"/>
                  </a:lnTo>
                  <a:lnTo>
                    <a:pt x="277812" y="1882203"/>
                  </a:lnTo>
                  <a:lnTo>
                    <a:pt x="288023" y="1884260"/>
                  </a:lnTo>
                  <a:lnTo>
                    <a:pt x="298208" y="1882203"/>
                  </a:lnTo>
                  <a:lnTo>
                    <a:pt x="306514" y="1876602"/>
                  </a:lnTo>
                  <a:lnTo>
                    <a:pt x="312127" y="1868284"/>
                  </a:lnTo>
                  <a:lnTo>
                    <a:pt x="314185" y="1858086"/>
                  </a:lnTo>
                  <a:close/>
                </a:path>
                <a:path w="1885314" h="1884679">
                  <a:moveTo>
                    <a:pt x="314185" y="1596377"/>
                  </a:moveTo>
                  <a:lnTo>
                    <a:pt x="312127" y="1586191"/>
                  </a:lnTo>
                  <a:lnTo>
                    <a:pt x="306514" y="1577873"/>
                  </a:lnTo>
                  <a:lnTo>
                    <a:pt x="298208" y="1572272"/>
                  </a:lnTo>
                  <a:lnTo>
                    <a:pt x="288023" y="1570215"/>
                  </a:lnTo>
                  <a:lnTo>
                    <a:pt x="277812" y="1572272"/>
                  </a:lnTo>
                  <a:lnTo>
                    <a:pt x="269494" y="1577873"/>
                  </a:lnTo>
                  <a:lnTo>
                    <a:pt x="263880" y="1586191"/>
                  </a:lnTo>
                  <a:lnTo>
                    <a:pt x="261823" y="1596377"/>
                  </a:lnTo>
                  <a:lnTo>
                    <a:pt x="263880" y="1606575"/>
                  </a:lnTo>
                  <a:lnTo>
                    <a:pt x="269494" y="1614893"/>
                  </a:lnTo>
                  <a:lnTo>
                    <a:pt x="277812" y="1620494"/>
                  </a:lnTo>
                  <a:lnTo>
                    <a:pt x="288023" y="1622552"/>
                  </a:lnTo>
                  <a:lnTo>
                    <a:pt x="298208" y="1620494"/>
                  </a:lnTo>
                  <a:lnTo>
                    <a:pt x="306514" y="1614893"/>
                  </a:lnTo>
                  <a:lnTo>
                    <a:pt x="312127" y="1606575"/>
                  </a:lnTo>
                  <a:lnTo>
                    <a:pt x="314185" y="1596377"/>
                  </a:lnTo>
                  <a:close/>
                </a:path>
                <a:path w="1885314" h="1884679">
                  <a:moveTo>
                    <a:pt x="314185" y="1334668"/>
                  </a:moveTo>
                  <a:lnTo>
                    <a:pt x="312127" y="1324495"/>
                  </a:lnTo>
                  <a:lnTo>
                    <a:pt x="306514" y="1316177"/>
                  </a:lnTo>
                  <a:lnTo>
                    <a:pt x="298208" y="1310563"/>
                  </a:lnTo>
                  <a:lnTo>
                    <a:pt x="288023" y="1308506"/>
                  </a:lnTo>
                  <a:lnTo>
                    <a:pt x="277812" y="1310563"/>
                  </a:lnTo>
                  <a:lnTo>
                    <a:pt x="269494" y="1316177"/>
                  </a:lnTo>
                  <a:lnTo>
                    <a:pt x="263880" y="1324495"/>
                  </a:lnTo>
                  <a:lnTo>
                    <a:pt x="261823" y="1334668"/>
                  </a:lnTo>
                  <a:lnTo>
                    <a:pt x="263880" y="1344866"/>
                  </a:lnTo>
                  <a:lnTo>
                    <a:pt x="269494" y="1353185"/>
                  </a:lnTo>
                  <a:lnTo>
                    <a:pt x="277812" y="1358785"/>
                  </a:lnTo>
                  <a:lnTo>
                    <a:pt x="288023" y="1360843"/>
                  </a:lnTo>
                  <a:lnTo>
                    <a:pt x="298208" y="1358785"/>
                  </a:lnTo>
                  <a:lnTo>
                    <a:pt x="306514" y="1353185"/>
                  </a:lnTo>
                  <a:lnTo>
                    <a:pt x="312127" y="1344866"/>
                  </a:lnTo>
                  <a:lnTo>
                    <a:pt x="314185" y="1334668"/>
                  </a:lnTo>
                  <a:close/>
                </a:path>
                <a:path w="1885314" h="1884679">
                  <a:moveTo>
                    <a:pt x="314185" y="1072972"/>
                  </a:moveTo>
                  <a:lnTo>
                    <a:pt x="312127" y="1062786"/>
                  </a:lnTo>
                  <a:lnTo>
                    <a:pt x="306514" y="1054468"/>
                  </a:lnTo>
                  <a:lnTo>
                    <a:pt x="298208" y="1048854"/>
                  </a:lnTo>
                  <a:lnTo>
                    <a:pt x="288023" y="1046797"/>
                  </a:lnTo>
                  <a:lnTo>
                    <a:pt x="277812" y="1048854"/>
                  </a:lnTo>
                  <a:lnTo>
                    <a:pt x="269494" y="1054468"/>
                  </a:lnTo>
                  <a:lnTo>
                    <a:pt x="263880" y="1062786"/>
                  </a:lnTo>
                  <a:lnTo>
                    <a:pt x="261823" y="1072972"/>
                  </a:lnTo>
                  <a:lnTo>
                    <a:pt x="263880" y="1083170"/>
                  </a:lnTo>
                  <a:lnTo>
                    <a:pt x="269494" y="1091488"/>
                  </a:lnTo>
                  <a:lnTo>
                    <a:pt x="277812" y="1097076"/>
                  </a:lnTo>
                  <a:lnTo>
                    <a:pt x="288023" y="1099134"/>
                  </a:lnTo>
                  <a:lnTo>
                    <a:pt x="298208" y="1097076"/>
                  </a:lnTo>
                  <a:lnTo>
                    <a:pt x="306514" y="1091488"/>
                  </a:lnTo>
                  <a:lnTo>
                    <a:pt x="312127" y="1083170"/>
                  </a:lnTo>
                  <a:lnTo>
                    <a:pt x="314185" y="1072972"/>
                  </a:lnTo>
                  <a:close/>
                </a:path>
                <a:path w="1885314" h="1884679">
                  <a:moveTo>
                    <a:pt x="314185" y="811276"/>
                  </a:moveTo>
                  <a:lnTo>
                    <a:pt x="312127" y="801116"/>
                  </a:lnTo>
                  <a:lnTo>
                    <a:pt x="306514" y="792734"/>
                  </a:lnTo>
                  <a:lnTo>
                    <a:pt x="298208" y="787146"/>
                  </a:lnTo>
                  <a:lnTo>
                    <a:pt x="288023" y="785114"/>
                  </a:lnTo>
                  <a:lnTo>
                    <a:pt x="277812" y="787146"/>
                  </a:lnTo>
                  <a:lnTo>
                    <a:pt x="269494" y="792734"/>
                  </a:lnTo>
                  <a:lnTo>
                    <a:pt x="263880" y="801116"/>
                  </a:lnTo>
                  <a:lnTo>
                    <a:pt x="261823" y="811276"/>
                  </a:lnTo>
                  <a:lnTo>
                    <a:pt x="263880" y="821436"/>
                  </a:lnTo>
                  <a:lnTo>
                    <a:pt x="269494" y="829818"/>
                  </a:lnTo>
                  <a:lnTo>
                    <a:pt x="277812" y="835406"/>
                  </a:lnTo>
                  <a:lnTo>
                    <a:pt x="288023" y="837438"/>
                  </a:lnTo>
                  <a:lnTo>
                    <a:pt x="298208" y="835406"/>
                  </a:lnTo>
                  <a:lnTo>
                    <a:pt x="306514" y="829818"/>
                  </a:lnTo>
                  <a:lnTo>
                    <a:pt x="312127" y="821436"/>
                  </a:lnTo>
                  <a:lnTo>
                    <a:pt x="314185" y="811276"/>
                  </a:lnTo>
                  <a:close/>
                </a:path>
                <a:path w="1885314" h="1884679">
                  <a:moveTo>
                    <a:pt x="314185" y="549567"/>
                  </a:moveTo>
                  <a:lnTo>
                    <a:pt x="312127" y="539407"/>
                  </a:lnTo>
                  <a:lnTo>
                    <a:pt x="306514" y="531025"/>
                  </a:lnTo>
                  <a:lnTo>
                    <a:pt x="298208" y="525449"/>
                  </a:lnTo>
                  <a:lnTo>
                    <a:pt x="288023" y="523417"/>
                  </a:lnTo>
                  <a:lnTo>
                    <a:pt x="277812" y="525449"/>
                  </a:lnTo>
                  <a:lnTo>
                    <a:pt x="269494" y="531025"/>
                  </a:lnTo>
                  <a:lnTo>
                    <a:pt x="263880" y="539407"/>
                  </a:lnTo>
                  <a:lnTo>
                    <a:pt x="261823" y="549567"/>
                  </a:lnTo>
                  <a:lnTo>
                    <a:pt x="263880" y="559727"/>
                  </a:lnTo>
                  <a:lnTo>
                    <a:pt x="269494" y="568109"/>
                  </a:lnTo>
                  <a:lnTo>
                    <a:pt x="277812" y="573697"/>
                  </a:lnTo>
                  <a:lnTo>
                    <a:pt x="288023" y="575729"/>
                  </a:lnTo>
                  <a:lnTo>
                    <a:pt x="298208" y="573697"/>
                  </a:lnTo>
                  <a:lnTo>
                    <a:pt x="306514" y="568109"/>
                  </a:lnTo>
                  <a:lnTo>
                    <a:pt x="312127" y="559727"/>
                  </a:lnTo>
                  <a:lnTo>
                    <a:pt x="314185" y="549567"/>
                  </a:lnTo>
                  <a:close/>
                </a:path>
                <a:path w="1885314" h="1884679">
                  <a:moveTo>
                    <a:pt x="314185" y="287870"/>
                  </a:moveTo>
                  <a:lnTo>
                    <a:pt x="312127" y="277710"/>
                  </a:lnTo>
                  <a:lnTo>
                    <a:pt x="306514" y="269328"/>
                  </a:lnTo>
                  <a:lnTo>
                    <a:pt x="298208" y="263740"/>
                  </a:lnTo>
                  <a:lnTo>
                    <a:pt x="288023" y="261708"/>
                  </a:lnTo>
                  <a:lnTo>
                    <a:pt x="277812" y="263740"/>
                  </a:lnTo>
                  <a:lnTo>
                    <a:pt x="269494" y="269328"/>
                  </a:lnTo>
                  <a:lnTo>
                    <a:pt x="263880" y="277710"/>
                  </a:lnTo>
                  <a:lnTo>
                    <a:pt x="261823" y="287870"/>
                  </a:lnTo>
                  <a:lnTo>
                    <a:pt x="263880" y="298018"/>
                  </a:lnTo>
                  <a:lnTo>
                    <a:pt x="269494" y="306400"/>
                  </a:lnTo>
                  <a:lnTo>
                    <a:pt x="277812" y="311988"/>
                  </a:lnTo>
                  <a:lnTo>
                    <a:pt x="288023" y="314020"/>
                  </a:lnTo>
                  <a:lnTo>
                    <a:pt x="298208" y="311988"/>
                  </a:lnTo>
                  <a:lnTo>
                    <a:pt x="306514" y="306400"/>
                  </a:lnTo>
                  <a:lnTo>
                    <a:pt x="312127" y="298018"/>
                  </a:lnTo>
                  <a:lnTo>
                    <a:pt x="314185" y="287870"/>
                  </a:lnTo>
                  <a:close/>
                </a:path>
                <a:path w="1885314" h="1884679">
                  <a:moveTo>
                    <a:pt x="314185" y="26162"/>
                  </a:moveTo>
                  <a:lnTo>
                    <a:pt x="312127" y="16002"/>
                  </a:lnTo>
                  <a:lnTo>
                    <a:pt x="306514" y="7620"/>
                  </a:lnTo>
                  <a:lnTo>
                    <a:pt x="298208" y="2032"/>
                  </a:lnTo>
                  <a:lnTo>
                    <a:pt x="288023" y="0"/>
                  </a:lnTo>
                  <a:lnTo>
                    <a:pt x="277812" y="2032"/>
                  </a:lnTo>
                  <a:lnTo>
                    <a:pt x="269494" y="7620"/>
                  </a:lnTo>
                  <a:lnTo>
                    <a:pt x="263880" y="16002"/>
                  </a:lnTo>
                  <a:lnTo>
                    <a:pt x="261823" y="26162"/>
                  </a:lnTo>
                  <a:lnTo>
                    <a:pt x="263880" y="36322"/>
                  </a:lnTo>
                  <a:lnTo>
                    <a:pt x="269494" y="44704"/>
                  </a:lnTo>
                  <a:lnTo>
                    <a:pt x="277812" y="50279"/>
                  </a:lnTo>
                  <a:lnTo>
                    <a:pt x="288023" y="52311"/>
                  </a:lnTo>
                  <a:lnTo>
                    <a:pt x="298208" y="50279"/>
                  </a:lnTo>
                  <a:lnTo>
                    <a:pt x="306514" y="44704"/>
                  </a:lnTo>
                  <a:lnTo>
                    <a:pt x="312127" y="36322"/>
                  </a:lnTo>
                  <a:lnTo>
                    <a:pt x="314185" y="26162"/>
                  </a:lnTo>
                  <a:close/>
                </a:path>
                <a:path w="1885314" h="1884679">
                  <a:moveTo>
                    <a:pt x="576008" y="1858086"/>
                  </a:moveTo>
                  <a:lnTo>
                    <a:pt x="573951" y="1847900"/>
                  </a:lnTo>
                  <a:lnTo>
                    <a:pt x="568337" y="1839582"/>
                  </a:lnTo>
                  <a:lnTo>
                    <a:pt x="560019" y="1833968"/>
                  </a:lnTo>
                  <a:lnTo>
                    <a:pt x="549833" y="1831911"/>
                  </a:lnTo>
                  <a:lnTo>
                    <a:pt x="539635" y="1833968"/>
                  </a:lnTo>
                  <a:lnTo>
                    <a:pt x="531317" y="1839582"/>
                  </a:lnTo>
                  <a:lnTo>
                    <a:pt x="525703" y="1847900"/>
                  </a:lnTo>
                  <a:lnTo>
                    <a:pt x="523646" y="1858086"/>
                  </a:lnTo>
                  <a:lnTo>
                    <a:pt x="525703" y="1868284"/>
                  </a:lnTo>
                  <a:lnTo>
                    <a:pt x="531317" y="1876602"/>
                  </a:lnTo>
                  <a:lnTo>
                    <a:pt x="539635" y="1882203"/>
                  </a:lnTo>
                  <a:lnTo>
                    <a:pt x="549833" y="1884260"/>
                  </a:lnTo>
                  <a:lnTo>
                    <a:pt x="560019" y="1882203"/>
                  </a:lnTo>
                  <a:lnTo>
                    <a:pt x="568337" y="1876602"/>
                  </a:lnTo>
                  <a:lnTo>
                    <a:pt x="573951" y="1868284"/>
                  </a:lnTo>
                  <a:lnTo>
                    <a:pt x="576008" y="1858086"/>
                  </a:lnTo>
                  <a:close/>
                </a:path>
                <a:path w="1885314" h="1884679">
                  <a:moveTo>
                    <a:pt x="576008" y="1596377"/>
                  </a:moveTo>
                  <a:lnTo>
                    <a:pt x="573951" y="1586191"/>
                  </a:lnTo>
                  <a:lnTo>
                    <a:pt x="568337" y="1577873"/>
                  </a:lnTo>
                  <a:lnTo>
                    <a:pt x="560019" y="1572272"/>
                  </a:lnTo>
                  <a:lnTo>
                    <a:pt x="549833" y="1570215"/>
                  </a:lnTo>
                  <a:lnTo>
                    <a:pt x="539635" y="1572272"/>
                  </a:lnTo>
                  <a:lnTo>
                    <a:pt x="531317" y="1577873"/>
                  </a:lnTo>
                  <a:lnTo>
                    <a:pt x="525703" y="1586191"/>
                  </a:lnTo>
                  <a:lnTo>
                    <a:pt x="523646" y="1596377"/>
                  </a:lnTo>
                  <a:lnTo>
                    <a:pt x="525703" y="1606575"/>
                  </a:lnTo>
                  <a:lnTo>
                    <a:pt x="531317" y="1614893"/>
                  </a:lnTo>
                  <a:lnTo>
                    <a:pt x="539635" y="1620494"/>
                  </a:lnTo>
                  <a:lnTo>
                    <a:pt x="549833" y="1622552"/>
                  </a:lnTo>
                  <a:lnTo>
                    <a:pt x="560019" y="1620494"/>
                  </a:lnTo>
                  <a:lnTo>
                    <a:pt x="568337" y="1614893"/>
                  </a:lnTo>
                  <a:lnTo>
                    <a:pt x="573951" y="1606575"/>
                  </a:lnTo>
                  <a:lnTo>
                    <a:pt x="576008" y="1596377"/>
                  </a:lnTo>
                  <a:close/>
                </a:path>
                <a:path w="1885314" h="1884679">
                  <a:moveTo>
                    <a:pt x="576008" y="1334668"/>
                  </a:moveTo>
                  <a:lnTo>
                    <a:pt x="573951" y="1324495"/>
                  </a:lnTo>
                  <a:lnTo>
                    <a:pt x="568337" y="1316177"/>
                  </a:lnTo>
                  <a:lnTo>
                    <a:pt x="560019" y="1310563"/>
                  </a:lnTo>
                  <a:lnTo>
                    <a:pt x="549833" y="1308506"/>
                  </a:lnTo>
                  <a:lnTo>
                    <a:pt x="539635" y="1310563"/>
                  </a:lnTo>
                  <a:lnTo>
                    <a:pt x="531317" y="1316177"/>
                  </a:lnTo>
                  <a:lnTo>
                    <a:pt x="525703" y="1324495"/>
                  </a:lnTo>
                  <a:lnTo>
                    <a:pt x="523646" y="1334668"/>
                  </a:lnTo>
                  <a:lnTo>
                    <a:pt x="525703" y="1344866"/>
                  </a:lnTo>
                  <a:lnTo>
                    <a:pt x="531317" y="1353185"/>
                  </a:lnTo>
                  <a:lnTo>
                    <a:pt x="539635" y="1358785"/>
                  </a:lnTo>
                  <a:lnTo>
                    <a:pt x="549833" y="1360843"/>
                  </a:lnTo>
                  <a:lnTo>
                    <a:pt x="560019" y="1358785"/>
                  </a:lnTo>
                  <a:lnTo>
                    <a:pt x="568337" y="1353185"/>
                  </a:lnTo>
                  <a:lnTo>
                    <a:pt x="573951" y="1344866"/>
                  </a:lnTo>
                  <a:lnTo>
                    <a:pt x="576008" y="1334668"/>
                  </a:lnTo>
                  <a:close/>
                </a:path>
                <a:path w="1885314" h="1884679">
                  <a:moveTo>
                    <a:pt x="576008" y="1072972"/>
                  </a:moveTo>
                  <a:lnTo>
                    <a:pt x="573951" y="1062786"/>
                  </a:lnTo>
                  <a:lnTo>
                    <a:pt x="568337" y="1054468"/>
                  </a:lnTo>
                  <a:lnTo>
                    <a:pt x="560019" y="1048854"/>
                  </a:lnTo>
                  <a:lnTo>
                    <a:pt x="549833" y="1046797"/>
                  </a:lnTo>
                  <a:lnTo>
                    <a:pt x="539635" y="1048854"/>
                  </a:lnTo>
                  <a:lnTo>
                    <a:pt x="531317" y="1054468"/>
                  </a:lnTo>
                  <a:lnTo>
                    <a:pt x="525703" y="1062786"/>
                  </a:lnTo>
                  <a:lnTo>
                    <a:pt x="523646" y="1072972"/>
                  </a:lnTo>
                  <a:lnTo>
                    <a:pt x="525703" y="1083170"/>
                  </a:lnTo>
                  <a:lnTo>
                    <a:pt x="531317" y="1091488"/>
                  </a:lnTo>
                  <a:lnTo>
                    <a:pt x="539635" y="1097076"/>
                  </a:lnTo>
                  <a:lnTo>
                    <a:pt x="549833" y="1099134"/>
                  </a:lnTo>
                  <a:lnTo>
                    <a:pt x="560019" y="1097076"/>
                  </a:lnTo>
                  <a:lnTo>
                    <a:pt x="568337" y="1091488"/>
                  </a:lnTo>
                  <a:lnTo>
                    <a:pt x="573951" y="1083170"/>
                  </a:lnTo>
                  <a:lnTo>
                    <a:pt x="576008" y="1072972"/>
                  </a:lnTo>
                  <a:close/>
                </a:path>
                <a:path w="1885314" h="1884679">
                  <a:moveTo>
                    <a:pt x="576008" y="811276"/>
                  </a:moveTo>
                  <a:lnTo>
                    <a:pt x="573951" y="801116"/>
                  </a:lnTo>
                  <a:lnTo>
                    <a:pt x="568337" y="792734"/>
                  </a:lnTo>
                  <a:lnTo>
                    <a:pt x="560019" y="787146"/>
                  </a:lnTo>
                  <a:lnTo>
                    <a:pt x="549833" y="785114"/>
                  </a:lnTo>
                  <a:lnTo>
                    <a:pt x="539635" y="787146"/>
                  </a:lnTo>
                  <a:lnTo>
                    <a:pt x="531317" y="792734"/>
                  </a:lnTo>
                  <a:lnTo>
                    <a:pt x="525703" y="801116"/>
                  </a:lnTo>
                  <a:lnTo>
                    <a:pt x="523646" y="811276"/>
                  </a:lnTo>
                  <a:lnTo>
                    <a:pt x="525703" y="821436"/>
                  </a:lnTo>
                  <a:lnTo>
                    <a:pt x="531317" y="829818"/>
                  </a:lnTo>
                  <a:lnTo>
                    <a:pt x="539635" y="835406"/>
                  </a:lnTo>
                  <a:lnTo>
                    <a:pt x="549833" y="837438"/>
                  </a:lnTo>
                  <a:lnTo>
                    <a:pt x="560019" y="835406"/>
                  </a:lnTo>
                  <a:lnTo>
                    <a:pt x="568337" y="829818"/>
                  </a:lnTo>
                  <a:lnTo>
                    <a:pt x="573951" y="821436"/>
                  </a:lnTo>
                  <a:lnTo>
                    <a:pt x="576008" y="811276"/>
                  </a:lnTo>
                  <a:close/>
                </a:path>
                <a:path w="1885314" h="1884679">
                  <a:moveTo>
                    <a:pt x="576008" y="549567"/>
                  </a:moveTo>
                  <a:lnTo>
                    <a:pt x="573951" y="539407"/>
                  </a:lnTo>
                  <a:lnTo>
                    <a:pt x="568337" y="531025"/>
                  </a:lnTo>
                  <a:lnTo>
                    <a:pt x="560019" y="525449"/>
                  </a:lnTo>
                  <a:lnTo>
                    <a:pt x="549833" y="523417"/>
                  </a:lnTo>
                  <a:lnTo>
                    <a:pt x="539635" y="525449"/>
                  </a:lnTo>
                  <a:lnTo>
                    <a:pt x="531317" y="531025"/>
                  </a:lnTo>
                  <a:lnTo>
                    <a:pt x="525703" y="539407"/>
                  </a:lnTo>
                  <a:lnTo>
                    <a:pt x="523646" y="549567"/>
                  </a:lnTo>
                  <a:lnTo>
                    <a:pt x="525703" y="559727"/>
                  </a:lnTo>
                  <a:lnTo>
                    <a:pt x="531317" y="568109"/>
                  </a:lnTo>
                  <a:lnTo>
                    <a:pt x="539635" y="573697"/>
                  </a:lnTo>
                  <a:lnTo>
                    <a:pt x="549833" y="575729"/>
                  </a:lnTo>
                  <a:lnTo>
                    <a:pt x="560019" y="573697"/>
                  </a:lnTo>
                  <a:lnTo>
                    <a:pt x="568337" y="568109"/>
                  </a:lnTo>
                  <a:lnTo>
                    <a:pt x="573951" y="559727"/>
                  </a:lnTo>
                  <a:lnTo>
                    <a:pt x="576008" y="549567"/>
                  </a:lnTo>
                  <a:close/>
                </a:path>
                <a:path w="1885314" h="1884679">
                  <a:moveTo>
                    <a:pt x="576008" y="287870"/>
                  </a:moveTo>
                  <a:lnTo>
                    <a:pt x="573951" y="277710"/>
                  </a:lnTo>
                  <a:lnTo>
                    <a:pt x="568337" y="269328"/>
                  </a:lnTo>
                  <a:lnTo>
                    <a:pt x="560019" y="263740"/>
                  </a:lnTo>
                  <a:lnTo>
                    <a:pt x="549833" y="261708"/>
                  </a:lnTo>
                  <a:lnTo>
                    <a:pt x="539635" y="263740"/>
                  </a:lnTo>
                  <a:lnTo>
                    <a:pt x="531317" y="269328"/>
                  </a:lnTo>
                  <a:lnTo>
                    <a:pt x="525703" y="277710"/>
                  </a:lnTo>
                  <a:lnTo>
                    <a:pt x="523646" y="287870"/>
                  </a:lnTo>
                  <a:lnTo>
                    <a:pt x="525703" y="298018"/>
                  </a:lnTo>
                  <a:lnTo>
                    <a:pt x="531317" y="306400"/>
                  </a:lnTo>
                  <a:lnTo>
                    <a:pt x="539635" y="311988"/>
                  </a:lnTo>
                  <a:lnTo>
                    <a:pt x="549833" y="314020"/>
                  </a:lnTo>
                  <a:lnTo>
                    <a:pt x="560019" y="311988"/>
                  </a:lnTo>
                  <a:lnTo>
                    <a:pt x="568337" y="306400"/>
                  </a:lnTo>
                  <a:lnTo>
                    <a:pt x="573951" y="298018"/>
                  </a:lnTo>
                  <a:lnTo>
                    <a:pt x="576008" y="287870"/>
                  </a:lnTo>
                  <a:close/>
                </a:path>
                <a:path w="1885314" h="1884679">
                  <a:moveTo>
                    <a:pt x="576008" y="26162"/>
                  </a:moveTo>
                  <a:lnTo>
                    <a:pt x="573951" y="16002"/>
                  </a:lnTo>
                  <a:lnTo>
                    <a:pt x="568337" y="7620"/>
                  </a:lnTo>
                  <a:lnTo>
                    <a:pt x="560019" y="2032"/>
                  </a:lnTo>
                  <a:lnTo>
                    <a:pt x="549833" y="0"/>
                  </a:lnTo>
                  <a:lnTo>
                    <a:pt x="539635" y="2032"/>
                  </a:lnTo>
                  <a:lnTo>
                    <a:pt x="531317" y="7620"/>
                  </a:lnTo>
                  <a:lnTo>
                    <a:pt x="525703" y="16002"/>
                  </a:lnTo>
                  <a:lnTo>
                    <a:pt x="523646" y="26162"/>
                  </a:lnTo>
                  <a:lnTo>
                    <a:pt x="525703" y="36322"/>
                  </a:lnTo>
                  <a:lnTo>
                    <a:pt x="531317" y="44704"/>
                  </a:lnTo>
                  <a:lnTo>
                    <a:pt x="539635" y="50279"/>
                  </a:lnTo>
                  <a:lnTo>
                    <a:pt x="549833" y="52311"/>
                  </a:lnTo>
                  <a:lnTo>
                    <a:pt x="560019" y="50279"/>
                  </a:lnTo>
                  <a:lnTo>
                    <a:pt x="568337" y="44704"/>
                  </a:lnTo>
                  <a:lnTo>
                    <a:pt x="573951" y="36322"/>
                  </a:lnTo>
                  <a:lnTo>
                    <a:pt x="576008" y="26162"/>
                  </a:lnTo>
                  <a:close/>
                </a:path>
                <a:path w="1885314" h="1884679">
                  <a:moveTo>
                    <a:pt x="837831" y="1858086"/>
                  </a:moveTo>
                  <a:lnTo>
                    <a:pt x="835774" y="1847900"/>
                  </a:lnTo>
                  <a:lnTo>
                    <a:pt x="830160" y="1839582"/>
                  </a:lnTo>
                  <a:lnTo>
                    <a:pt x="821842" y="1833968"/>
                  </a:lnTo>
                  <a:lnTo>
                    <a:pt x="811657" y="1831911"/>
                  </a:lnTo>
                  <a:lnTo>
                    <a:pt x="801446" y="1833968"/>
                  </a:lnTo>
                  <a:lnTo>
                    <a:pt x="793127" y="1839582"/>
                  </a:lnTo>
                  <a:lnTo>
                    <a:pt x="787527" y="1847900"/>
                  </a:lnTo>
                  <a:lnTo>
                    <a:pt x="785469" y="1858086"/>
                  </a:lnTo>
                  <a:lnTo>
                    <a:pt x="787527" y="1868284"/>
                  </a:lnTo>
                  <a:lnTo>
                    <a:pt x="793127" y="1876602"/>
                  </a:lnTo>
                  <a:lnTo>
                    <a:pt x="801446" y="1882203"/>
                  </a:lnTo>
                  <a:lnTo>
                    <a:pt x="811657" y="1884260"/>
                  </a:lnTo>
                  <a:lnTo>
                    <a:pt x="821842" y="1882203"/>
                  </a:lnTo>
                  <a:lnTo>
                    <a:pt x="830160" y="1876602"/>
                  </a:lnTo>
                  <a:lnTo>
                    <a:pt x="835774" y="1868284"/>
                  </a:lnTo>
                  <a:lnTo>
                    <a:pt x="837831" y="1858086"/>
                  </a:lnTo>
                  <a:close/>
                </a:path>
                <a:path w="1885314" h="1884679">
                  <a:moveTo>
                    <a:pt x="837831" y="1596377"/>
                  </a:moveTo>
                  <a:lnTo>
                    <a:pt x="835774" y="1586191"/>
                  </a:lnTo>
                  <a:lnTo>
                    <a:pt x="830160" y="1577873"/>
                  </a:lnTo>
                  <a:lnTo>
                    <a:pt x="821842" y="1572272"/>
                  </a:lnTo>
                  <a:lnTo>
                    <a:pt x="811657" y="1570215"/>
                  </a:lnTo>
                  <a:lnTo>
                    <a:pt x="801446" y="1572272"/>
                  </a:lnTo>
                  <a:lnTo>
                    <a:pt x="793127" y="1577873"/>
                  </a:lnTo>
                  <a:lnTo>
                    <a:pt x="787527" y="1586191"/>
                  </a:lnTo>
                  <a:lnTo>
                    <a:pt x="785469" y="1596377"/>
                  </a:lnTo>
                  <a:lnTo>
                    <a:pt x="787527" y="1606575"/>
                  </a:lnTo>
                  <a:lnTo>
                    <a:pt x="793127" y="1614893"/>
                  </a:lnTo>
                  <a:lnTo>
                    <a:pt x="801446" y="1620494"/>
                  </a:lnTo>
                  <a:lnTo>
                    <a:pt x="811657" y="1622552"/>
                  </a:lnTo>
                  <a:lnTo>
                    <a:pt x="821842" y="1620494"/>
                  </a:lnTo>
                  <a:lnTo>
                    <a:pt x="830160" y="1614893"/>
                  </a:lnTo>
                  <a:lnTo>
                    <a:pt x="835774" y="1606575"/>
                  </a:lnTo>
                  <a:lnTo>
                    <a:pt x="837831" y="1596377"/>
                  </a:lnTo>
                  <a:close/>
                </a:path>
                <a:path w="1885314" h="1884679">
                  <a:moveTo>
                    <a:pt x="837831" y="1334668"/>
                  </a:moveTo>
                  <a:lnTo>
                    <a:pt x="835774" y="1324495"/>
                  </a:lnTo>
                  <a:lnTo>
                    <a:pt x="830160" y="1316177"/>
                  </a:lnTo>
                  <a:lnTo>
                    <a:pt x="821842" y="1310563"/>
                  </a:lnTo>
                  <a:lnTo>
                    <a:pt x="811657" y="1308506"/>
                  </a:lnTo>
                  <a:lnTo>
                    <a:pt x="801446" y="1310563"/>
                  </a:lnTo>
                  <a:lnTo>
                    <a:pt x="793127" y="1316177"/>
                  </a:lnTo>
                  <a:lnTo>
                    <a:pt x="787527" y="1324495"/>
                  </a:lnTo>
                  <a:lnTo>
                    <a:pt x="785469" y="1334668"/>
                  </a:lnTo>
                  <a:lnTo>
                    <a:pt x="787527" y="1344866"/>
                  </a:lnTo>
                  <a:lnTo>
                    <a:pt x="793127" y="1353185"/>
                  </a:lnTo>
                  <a:lnTo>
                    <a:pt x="801446" y="1358785"/>
                  </a:lnTo>
                  <a:lnTo>
                    <a:pt x="811657" y="1360843"/>
                  </a:lnTo>
                  <a:lnTo>
                    <a:pt x="821842" y="1358785"/>
                  </a:lnTo>
                  <a:lnTo>
                    <a:pt x="830160" y="1353185"/>
                  </a:lnTo>
                  <a:lnTo>
                    <a:pt x="835774" y="1344866"/>
                  </a:lnTo>
                  <a:lnTo>
                    <a:pt x="837831" y="1334668"/>
                  </a:lnTo>
                  <a:close/>
                </a:path>
                <a:path w="1885314" h="1884679">
                  <a:moveTo>
                    <a:pt x="837831" y="1072972"/>
                  </a:moveTo>
                  <a:lnTo>
                    <a:pt x="835774" y="1062786"/>
                  </a:lnTo>
                  <a:lnTo>
                    <a:pt x="830160" y="1054468"/>
                  </a:lnTo>
                  <a:lnTo>
                    <a:pt x="821842" y="1048854"/>
                  </a:lnTo>
                  <a:lnTo>
                    <a:pt x="811657" y="1046797"/>
                  </a:lnTo>
                  <a:lnTo>
                    <a:pt x="801446" y="1048854"/>
                  </a:lnTo>
                  <a:lnTo>
                    <a:pt x="793127" y="1054468"/>
                  </a:lnTo>
                  <a:lnTo>
                    <a:pt x="787527" y="1062786"/>
                  </a:lnTo>
                  <a:lnTo>
                    <a:pt x="785469" y="1072972"/>
                  </a:lnTo>
                  <a:lnTo>
                    <a:pt x="787527" y="1083170"/>
                  </a:lnTo>
                  <a:lnTo>
                    <a:pt x="793127" y="1091488"/>
                  </a:lnTo>
                  <a:lnTo>
                    <a:pt x="801446" y="1097076"/>
                  </a:lnTo>
                  <a:lnTo>
                    <a:pt x="811657" y="1099134"/>
                  </a:lnTo>
                  <a:lnTo>
                    <a:pt x="821842" y="1097076"/>
                  </a:lnTo>
                  <a:lnTo>
                    <a:pt x="830160" y="1091488"/>
                  </a:lnTo>
                  <a:lnTo>
                    <a:pt x="835774" y="1083170"/>
                  </a:lnTo>
                  <a:lnTo>
                    <a:pt x="837831" y="1072972"/>
                  </a:lnTo>
                  <a:close/>
                </a:path>
                <a:path w="1885314" h="1884679">
                  <a:moveTo>
                    <a:pt x="837831" y="811276"/>
                  </a:moveTo>
                  <a:lnTo>
                    <a:pt x="835774" y="801116"/>
                  </a:lnTo>
                  <a:lnTo>
                    <a:pt x="830160" y="792734"/>
                  </a:lnTo>
                  <a:lnTo>
                    <a:pt x="821842" y="787146"/>
                  </a:lnTo>
                  <a:lnTo>
                    <a:pt x="811657" y="785114"/>
                  </a:lnTo>
                  <a:lnTo>
                    <a:pt x="801446" y="787146"/>
                  </a:lnTo>
                  <a:lnTo>
                    <a:pt x="793127" y="792734"/>
                  </a:lnTo>
                  <a:lnTo>
                    <a:pt x="787527" y="801116"/>
                  </a:lnTo>
                  <a:lnTo>
                    <a:pt x="785469" y="811276"/>
                  </a:lnTo>
                  <a:lnTo>
                    <a:pt x="787527" y="821436"/>
                  </a:lnTo>
                  <a:lnTo>
                    <a:pt x="793127" y="829818"/>
                  </a:lnTo>
                  <a:lnTo>
                    <a:pt x="801446" y="835406"/>
                  </a:lnTo>
                  <a:lnTo>
                    <a:pt x="811657" y="837438"/>
                  </a:lnTo>
                  <a:lnTo>
                    <a:pt x="821842" y="835406"/>
                  </a:lnTo>
                  <a:lnTo>
                    <a:pt x="830160" y="829818"/>
                  </a:lnTo>
                  <a:lnTo>
                    <a:pt x="835774" y="821436"/>
                  </a:lnTo>
                  <a:lnTo>
                    <a:pt x="837831" y="811276"/>
                  </a:lnTo>
                  <a:close/>
                </a:path>
                <a:path w="1885314" h="1884679">
                  <a:moveTo>
                    <a:pt x="837831" y="549567"/>
                  </a:moveTo>
                  <a:lnTo>
                    <a:pt x="835774" y="539407"/>
                  </a:lnTo>
                  <a:lnTo>
                    <a:pt x="830160" y="531025"/>
                  </a:lnTo>
                  <a:lnTo>
                    <a:pt x="821842" y="525449"/>
                  </a:lnTo>
                  <a:lnTo>
                    <a:pt x="811657" y="523417"/>
                  </a:lnTo>
                  <a:lnTo>
                    <a:pt x="801446" y="525449"/>
                  </a:lnTo>
                  <a:lnTo>
                    <a:pt x="793127" y="531025"/>
                  </a:lnTo>
                  <a:lnTo>
                    <a:pt x="787527" y="539407"/>
                  </a:lnTo>
                  <a:lnTo>
                    <a:pt x="785469" y="549567"/>
                  </a:lnTo>
                  <a:lnTo>
                    <a:pt x="787527" y="559727"/>
                  </a:lnTo>
                  <a:lnTo>
                    <a:pt x="793127" y="568109"/>
                  </a:lnTo>
                  <a:lnTo>
                    <a:pt x="801446" y="573697"/>
                  </a:lnTo>
                  <a:lnTo>
                    <a:pt x="811657" y="575729"/>
                  </a:lnTo>
                  <a:lnTo>
                    <a:pt x="821842" y="573697"/>
                  </a:lnTo>
                  <a:lnTo>
                    <a:pt x="830160" y="568109"/>
                  </a:lnTo>
                  <a:lnTo>
                    <a:pt x="835774" y="559727"/>
                  </a:lnTo>
                  <a:lnTo>
                    <a:pt x="837831" y="549567"/>
                  </a:lnTo>
                  <a:close/>
                </a:path>
                <a:path w="1885314" h="1884679">
                  <a:moveTo>
                    <a:pt x="837831" y="287870"/>
                  </a:moveTo>
                  <a:lnTo>
                    <a:pt x="835774" y="277710"/>
                  </a:lnTo>
                  <a:lnTo>
                    <a:pt x="830160" y="269328"/>
                  </a:lnTo>
                  <a:lnTo>
                    <a:pt x="821842" y="263740"/>
                  </a:lnTo>
                  <a:lnTo>
                    <a:pt x="811657" y="261708"/>
                  </a:lnTo>
                  <a:lnTo>
                    <a:pt x="801446" y="263740"/>
                  </a:lnTo>
                  <a:lnTo>
                    <a:pt x="793127" y="269328"/>
                  </a:lnTo>
                  <a:lnTo>
                    <a:pt x="787527" y="277710"/>
                  </a:lnTo>
                  <a:lnTo>
                    <a:pt x="785469" y="287870"/>
                  </a:lnTo>
                  <a:lnTo>
                    <a:pt x="787527" y="298018"/>
                  </a:lnTo>
                  <a:lnTo>
                    <a:pt x="793127" y="306400"/>
                  </a:lnTo>
                  <a:lnTo>
                    <a:pt x="801446" y="311988"/>
                  </a:lnTo>
                  <a:lnTo>
                    <a:pt x="811657" y="314020"/>
                  </a:lnTo>
                  <a:lnTo>
                    <a:pt x="821842" y="311988"/>
                  </a:lnTo>
                  <a:lnTo>
                    <a:pt x="830160" y="306400"/>
                  </a:lnTo>
                  <a:lnTo>
                    <a:pt x="835774" y="298018"/>
                  </a:lnTo>
                  <a:lnTo>
                    <a:pt x="837831" y="287870"/>
                  </a:lnTo>
                  <a:close/>
                </a:path>
                <a:path w="1885314" h="1884679">
                  <a:moveTo>
                    <a:pt x="837831" y="26162"/>
                  </a:moveTo>
                  <a:lnTo>
                    <a:pt x="835774" y="16002"/>
                  </a:lnTo>
                  <a:lnTo>
                    <a:pt x="830160" y="7620"/>
                  </a:lnTo>
                  <a:lnTo>
                    <a:pt x="821842" y="2032"/>
                  </a:lnTo>
                  <a:lnTo>
                    <a:pt x="811657" y="0"/>
                  </a:lnTo>
                  <a:lnTo>
                    <a:pt x="801446" y="2032"/>
                  </a:lnTo>
                  <a:lnTo>
                    <a:pt x="793127" y="7620"/>
                  </a:lnTo>
                  <a:lnTo>
                    <a:pt x="787527" y="16002"/>
                  </a:lnTo>
                  <a:lnTo>
                    <a:pt x="785469" y="26162"/>
                  </a:lnTo>
                  <a:lnTo>
                    <a:pt x="787527" y="36322"/>
                  </a:lnTo>
                  <a:lnTo>
                    <a:pt x="793127" y="44704"/>
                  </a:lnTo>
                  <a:lnTo>
                    <a:pt x="801446" y="50279"/>
                  </a:lnTo>
                  <a:lnTo>
                    <a:pt x="811657" y="52311"/>
                  </a:lnTo>
                  <a:lnTo>
                    <a:pt x="821842" y="50279"/>
                  </a:lnTo>
                  <a:lnTo>
                    <a:pt x="830160" y="44704"/>
                  </a:lnTo>
                  <a:lnTo>
                    <a:pt x="835774" y="36322"/>
                  </a:lnTo>
                  <a:lnTo>
                    <a:pt x="837831" y="26162"/>
                  </a:lnTo>
                  <a:close/>
                </a:path>
                <a:path w="1885314" h="1884679">
                  <a:moveTo>
                    <a:pt x="1099654" y="1858086"/>
                  </a:moveTo>
                  <a:lnTo>
                    <a:pt x="1097622" y="1847900"/>
                  </a:lnTo>
                  <a:lnTo>
                    <a:pt x="1092034" y="1839582"/>
                  </a:lnTo>
                  <a:lnTo>
                    <a:pt x="1083652" y="1833968"/>
                  </a:lnTo>
                  <a:lnTo>
                    <a:pt x="1073492" y="1831911"/>
                  </a:lnTo>
                  <a:lnTo>
                    <a:pt x="1063332" y="1833968"/>
                  </a:lnTo>
                  <a:lnTo>
                    <a:pt x="1054950" y="1839582"/>
                  </a:lnTo>
                  <a:lnTo>
                    <a:pt x="1049362" y="1847900"/>
                  </a:lnTo>
                  <a:lnTo>
                    <a:pt x="1047330" y="1858086"/>
                  </a:lnTo>
                  <a:lnTo>
                    <a:pt x="1049362" y="1868284"/>
                  </a:lnTo>
                  <a:lnTo>
                    <a:pt x="1054950" y="1876602"/>
                  </a:lnTo>
                  <a:lnTo>
                    <a:pt x="1063332" y="1882203"/>
                  </a:lnTo>
                  <a:lnTo>
                    <a:pt x="1073492" y="1884260"/>
                  </a:lnTo>
                  <a:lnTo>
                    <a:pt x="1083652" y="1882203"/>
                  </a:lnTo>
                  <a:lnTo>
                    <a:pt x="1092034" y="1876602"/>
                  </a:lnTo>
                  <a:lnTo>
                    <a:pt x="1097622" y="1868284"/>
                  </a:lnTo>
                  <a:lnTo>
                    <a:pt x="1099654" y="1858086"/>
                  </a:lnTo>
                  <a:close/>
                </a:path>
                <a:path w="1885314" h="1884679">
                  <a:moveTo>
                    <a:pt x="1099654" y="1596377"/>
                  </a:moveTo>
                  <a:lnTo>
                    <a:pt x="1097622" y="1586191"/>
                  </a:lnTo>
                  <a:lnTo>
                    <a:pt x="1092034" y="1577873"/>
                  </a:lnTo>
                  <a:lnTo>
                    <a:pt x="1083652" y="1572272"/>
                  </a:lnTo>
                  <a:lnTo>
                    <a:pt x="1073492" y="1570215"/>
                  </a:lnTo>
                  <a:lnTo>
                    <a:pt x="1063332" y="1572272"/>
                  </a:lnTo>
                  <a:lnTo>
                    <a:pt x="1054950" y="1577873"/>
                  </a:lnTo>
                  <a:lnTo>
                    <a:pt x="1049362" y="1586191"/>
                  </a:lnTo>
                  <a:lnTo>
                    <a:pt x="1047330" y="1596377"/>
                  </a:lnTo>
                  <a:lnTo>
                    <a:pt x="1049362" y="1606575"/>
                  </a:lnTo>
                  <a:lnTo>
                    <a:pt x="1054950" y="1614893"/>
                  </a:lnTo>
                  <a:lnTo>
                    <a:pt x="1063332" y="1620494"/>
                  </a:lnTo>
                  <a:lnTo>
                    <a:pt x="1073492" y="1622552"/>
                  </a:lnTo>
                  <a:lnTo>
                    <a:pt x="1083652" y="1620494"/>
                  </a:lnTo>
                  <a:lnTo>
                    <a:pt x="1092034" y="1614893"/>
                  </a:lnTo>
                  <a:lnTo>
                    <a:pt x="1097622" y="1606575"/>
                  </a:lnTo>
                  <a:lnTo>
                    <a:pt x="1099654" y="1596377"/>
                  </a:lnTo>
                  <a:close/>
                </a:path>
                <a:path w="1885314" h="1884679">
                  <a:moveTo>
                    <a:pt x="1099654" y="1334668"/>
                  </a:moveTo>
                  <a:lnTo>
                    <a:pt x="1097622" y="1324495"/>
                  </a:lnTo>
                  <a:lnTo>
                    <a:pt x="1092034" y="1316177"/>
                  </a:lnTo>
                  <a:lnTo>
                    <a:pt x="1083652" y="1310563"/>
                  </a:lnTo>
                  <a:lnTo>
                    <a:pt x="1073492" y="1308506"/>
                  </a:lnTo>
                  <a:lnTo>
                    <a:pt x="1063332" y="1310563"/>
                  </a:lnTo>
                  <a:lnTo>
                    <a:pt x="1054950" y="1316177"/>
                  </a:lnTo>
                  <a:lnTo>
                    <a:pt x="1049362" y="1324495"/>
                  </a:lnTo>
                  <a:lnTo>
                    <a:pt x="1047330" y="1334668"/>
                  </a:lnTo>
                  <a:lnTo>
                    <a:pt x="1049362" y="1344866"/>
                  </a:lnTo>
                  <a:lnTo>
                    <a:pt x="1054950" y="1353185"/>
                  </a:lnTo>
                  <a:lnTo>
                    <a:pt x="1063332" y="1358785"/>
                  </a:lnTo>
                  <a:lnTo>
                    <a:pt x="1073492" y="1360843"/>
                  </a:lnTo>
                  <a:lnTo>
                    <a:pt x="1083652" y="1358785"/>
                  </a:lnTo>
                  <a:lnTo>
                    <a:pt x="1092034" y="1353185"/>
                  </a:lnTo>
                  <a:lnTo>
                    <a:pt x="1097622" y="1344866"/>
                  </a:lnTo>
                  <a:lnTo>
                    <a:pt x="1099654" y="1334668"/>
                  </a:lnTo>
                  <a:close/>
                </a:path>
                <a:path w="1885314" h="1884679">
                  <a:moveTo>
                    <a:pt x="1099654" y="1072972"/>
                  </a:moveTo>
                  <a:lnTo>
                    <a:pt x="1097622" y="1062786"/>
                  </a:lnTo>
                  <a:lnTo>
                    <a:pt x="1092034" y="1054468"/>
                  </a:lnTo>
                  <a:lnTo>
                    <a:pt x="1083652" y="1048854"/>
                  </a:lnTo>
                  <a:lnTo>
                    <a:pt x="1073492" y="1046797"/>
                  </a:lnTo>
                  <a:lnTo>
                    <a:pt x="1063332" y="1048854"/>
                  </a:lnTo>
                  <a:lnTo>
                    <a:pt x="1054950" y="1054468"/>
                  </a:lnTo>
                  <a:lnTo>
                    <a:pt x="1049362" y="1062786"/>
                  </a:lnTo>
                  <a:lnTo>
                    <a:pt x="1047330" y="1072972"/>
                  </a:lnTo>
                  <a:lnTo>
                    <a:pt x="1049362" y="1083170"/>
                  </a:lnTo>
                  <a:lnTo>
                    <a:pt x="1054950" y="1091488"/>
                  </a:lnTo>
                  <a:lnTo>
                    <a:pt x="1063332" y="1097076"/>
                  </a:lnTo>
                  <a:lnTo>
                    <a:pt x="1073492" y="1099134"/>
                  </a:lnTo>
                  <a:lnTo>
                    <a:pt x="1083652" y="1097076"/>
                  </a:lnTo>
                  <a:lnTo>
                    <a:pt x="1092034" y="1091488"/>
                  </a:lnTo>
                  <a:lnTo>
                    <a:pt x="1097622" y="1083170"/>
                  </a:lnTo>
                  <a:lnTo>
                    <a:pt x="1099654" y="1072972"/>
                  </a:lnTo>
                  <a:close/>
                </a:path>
                <a:path w="1885314" h="1884679">
                  <a:moveTo>
                    <a:pt x="1099654" y="811276"/>
                  </a:moveTo>
                  <a:lnTo>
                    <a:pt x="1097622" y="801116"/>
                  </a:lnTo>
                  <a:lnTo>
                    <a:pt x="1092034" y="792734"/>
                  </a:lnTo>
                  <a:lnTo>
                    <a:pt x="1083652" y="787146"/>
                  </a:lnTo>
                  <a:lnTo>
                    <a:pt x="1073492" y="785114"/>
                  </a:lnTo>
                  <a:lnTo>
                    <a:pt x="1063332" y="787146"/>
                  </a:lnTo>
                  <a:lnTo>
                    <a:pt x="1054950" y="792734"/>
                  </a:lnTo>
                  <a:lnTo>
                    <a:pt x="1049362" y="801116"/>
                  </a:lnTo>
                  <a:lnTo>
                    <a:pt x="1047330" y="811276"/>
                  </a:lnTo>
                  <a:lnTo>
                    <a:pt x="1049362" y="821436"/>
                  </a:lnTo>
                  <a:lnTo>
                    <a:pt x="1054950" y="829818"/>
                  </a:lnTo>
                  <a:lnTo>
                    <a:pt x="1063332" y="835406"/>
                  </a:lnTo>
                  <a:lnTo>
                    <a:pt x="1073492" y="837438"/>
                  </a:lnTo>
                  <a:lnTo>
                    <a:pt x="1083652" y="835406"/>
                  </a:lnTo>
                  <a:lnTo>
                    <a:pt x="1092034" y="829818"/>
                  </a:lnTo>
                  <a:lnTo>
                    <a:pt x="1097622" y="821436"/>
                  </a:lnTo>
                  <a:lnTo>
                    <a:pt x="1099654" y="811276"/>
                  </a:lnTo>
                  <a:close/>
                </a:path>
                <a:path w="1885314" h="1884679">
                  <a:moveTo>
                    <a:pt x="1099654" y="549567"/>
                  </a:moveTo>
                  <a:lnTo>
                    <a:pt x="1097622" y="539407"/>
                  </a:lnTo>
                  <a:lnTo>
                    <a:pt x="1092034" y="531025"/>
                  </a:lnTo>
                  <a:lnTo>
                    <a:pt x="1083652" y="525449"/>
                  </a:lnTo>
                  <a:lnTo>
                    <a:pt x="1073492" y="523417"/>
                  </a:lnTo>
                  <a:lnTo>
                    <a:pt x="1063332" y="525449"/>
                  </a:lnTo>
                  <a:lnTo>
                    <a:pt x="1054950" y="531025"/>
                  </a:lnTo>
                  <a:lnTo>
                    <a:pt x="1049362" y="539407"/>
                  </a:lnTo>
                  <a:lnTo>
                    <a:pt x="1047330" y="549567"/>
                  </a:lnTo>
                  <a:lnTo>
                    <a:pt x="1049362" y="559727"/>
                  </a:lnTo>
                  <a:lnTo>
                    <a:pt x="1054950" y="568109"/>
                  </a:lnTo>
                  <a:lnTo>
                    <a:pt x="1063332" y="573697"/>
                  </a:lnTo>
                  <a:lnTo>
                    <a:pt x="1073492" y="575729"/>
                  </a:lnTo>
                  <a:lnTo>
                    <a:pt x="1083652" y="573697"/>
                  </a:lnTo>
                  <a:lnTo>
                    <a:pt x="1092034" y="568109"/>
                  </a:lnTo>
                  <a:lnTo>
                    <a:pt x="1097622" y="559727"/>
                  </a:lnTo>
                  <a:lnTo>
                    <a:pt x="1099654" y="549567"/>
                  </a:lnTo>
                  <a:close/>
                </a:path>
                <a:path w="1885314" h="1884679">
                  <a:moveTo>
                    <a:pt x="1099654" y="287870"/>
                  </a:moveTo>
                  <a:lnTo>
                    <a:pt x="1097622" y="277710"/>
                  </a:lnTo>
                  <a:lnTo>
                    <a:pt x="1092034" y="269328"/>
                  </a:lnTo>
                  <a:lnTo>
                    <a:pt x="1083652" y="263740"/>
                  </a:lnTo>
                  <a:lnTo>
                    <a:pt x="1073492" y="261708"/>
                  </a:lnTo>
                  <a:lnTo>
                    <a:pt x="1063332" y="263740"/>
                  </a:lnTo>
                  <a:lnTo>
                    <a:pt x="1054950" y="269328"/>
                  </a:lnTo>
                  <a:lnTo>
                    <a:pt x="1049362" y="277710"/>
                  </a:lnTo>
                  <a:lnTo>
                    <a:pt x="1047330" y="287870"/>
                  </a:lnTo>
                  <a:lnTo>
                    <a:pt x="1049362" y="298018"/>
                  </a:lnTo>
                  <a:lnTo>
                    <a:pt x="1054950" y="306400"/>
                  </a:lnTo>
                  <a:lnTo>
                    <a:pt x="1063332" y="311988"/>
                  </a:lnTo>
                  <a:lnTo>
                    <a:pt x="1073492" y="314020"/>
                  </a:lnTo>
                  <a:lnTo>
                    <a:pt x="1083652" y="311988"/>
                  </a:lnTo>
                  <a:lnTo>
                    <a:pt x="1092034" y="306400"/>
                  </a:lnTo>
                  <a:lnTo>
                    <a:pt x="1097622" y="298018"/>
                  </a:lnTo>
                  <a:lnTo>
                    <a:pt x="1099654" y="287870"/>
                  </a:lnTo>
                  <a:close/>
                </a:path>
                <a:path w="1885314" h="1884679">
                  <a:moveTo>
                    <a:pt x="1099654" y="26162"/>
                  </a:moveTo>
                  <a:lnTo>
                    <a:pt x="1097622" y="16002"/>
                  </a:lnTo>
                  <a:lnTo>
                    <a:pt x="1092034" y="7620"/>
                  </a:lnTo>
                  <a:lnTo>
                    <a:pt x="1083652" y="2032"/>
                  </a:lnTo>
                  <a:lnTo>
                    <a:pt x="1073492" y="0"/>
                  </a:lnTo>
                  <a:lnTo>
                    <a:pt x="1063332" y="2032"/>
                  </a:lnTo>
                  <a:lnTo>
                    <a:pt x="1054950" y="7620"/>
                  </a:lnTo>
                  <a:lnTo>
                    <a:pt x="1049362" y="16002"/>
                  </a:lnTo>
                  <a:lnTo>
                    <a:pt x="1047330" y="26162"/>
                  </a:lnTo>
                  <a:lnTo>
                    <a:pt x="1049362" y="36322"/>
                  </a:lnTo>
                  <a:lnTo>
                    <a:pt x="1054950" y="44704"/>
                  </a:lnTo>
                  <a:lnTo>
                    <a:pt x="1063332" y="50279"/>
                  </a:lnTo>
                  <a:lnTo>
                    <a:pt x="1073492" y="52311"/>
                  </a:lnTo>
                  <a:lnTo>
                    <a:pt x="1083652" y="50279"/>
                  </a:lnTo>
                  <a:lnTo>
                    <a:pt x="1092034" y="44704"/>
                  </a:lnTo>
                  <a:lnTo>
                    <a:pt x="1097622" y="36322"/>
                  </a:lnTo>
                  <a:lnTo>
                    <a:pt x="1099654" y="26162"/>
                  </a:lnTo>
                  <a:close/>
                </a:path>
                <a:path w="1885314" h="1884679">
                  <a:moveTo>
                    <a:pt x="1361478" y="1858086"/>
                  </a:moveTo>
                  <a:lnTo>
                    <a:pt x="1359446" y="1847900"/>
                  </a:lnTo>
                  <a:lnTo>
                    <a:pt x="1353731" y="1839582"/>
                  </a:lnTo>
                  <a:lnTo>
                    <a:pt x="1345488" y="1833968"/>
                  </a:lnTo>
                  <a:lnTo>
                    <a:pt x="1335328" y="1831911"/>
                  </a:lnTo>
                  <a:lnTo>
                    <a:pt x="1325041" y="1833968"/>
                  </a:lnTo>
                  <a:lnTo>
                    <a:pt x="1316786" y="1839582"/>
                  </a:lnTo>
                  <a:lnTo>
                    <a:pt x="1311198" y="1847900"/>
                  </a:lnTo>
                  <a:lnTo>
                    <a:pt x="1309039" y="1858086"/>
                  </a:lnTo>
                  <a:lnTo>
                    <a:pt x="1311198" y="1868284"/>
                  </a:lnTo>
                  <a:lnTo>
                    <a:pt x="1316786" y="1876602"/>
                  </a:lnTo>
                  <a:lnTo>
                    <a:pt x="1325041" y="1882203"/>
                  </a:lnTo>
                  <a:lnTo>
                    <a:pt x="1335328" y="1884260"/>
                  </a:lnTo>
                  <a:lnTo>
                    <a:pt x="1345488" y="1882203"/>
                  </a:lnTo>
                  <a:lnTo>
                    <a:pt x="1353731" y="1876602"/>
                  </a:lnTo>
                  <a:lnTo>
                    <a:pt x="1359446" y="1868284"/>
                  </a:lnTo>
                  <a:lnTo>
                    <a:pt x="1361478" y="1858086"/>
                  </a:lnTo>
                  <a:close/>
                </a:path>
                <a:path w="1885314" h="1884679">
                  <a:moveTo>
                    <a:pt x="1361478" y="1596377"/>
                  </a:moveTo>
                  <a:lnTo>
                    <a:pt x="1359446" y="1586191"/>
                  </a:lnTo>
                  <a:lnTo>
                    <a:pt x="1353731" y="1577873"/>
                  </a:lnTo>
                  <a:lnTo>
                    <a:pt x="1345488" y="1572272"/>
                  </a:lnTo>
                  <a:lnTo>
                    <a:pt x="1335328" y="1570215"/>
                  </a:lnTo>
                  <a:lnTo>
                    <a:pt x="1325041" y="1572272"/>
                  </a:lnTo>
                  <a:lnTo>
                    <a:pt x="1316786" y="1577873"/>
                  </a:lnTo>
                  <a:lnTo>
                    <a:pt x="1311198" y="1586191"/>
                  </a:lnTo>
                  <a:lnTo>
                    <a:pt x="1309039" y="1596377"/>
                  </a:lnTo>
                  <a:lnTo>
                    <a:pt x="1311198" y="1606575"/>
                  </a:lnTo>
                  <a:lnTo>
                    <a:pt x="1316786" y="1614893"/>
                  </a:lnTo>
                  <a:lnTo>
                    <a:pt x="1325041" y="1620494"/>
                  </a:lnTo>
                  <a:lnTo>
                    <a:pt x="1335328" y="1622552"/>
                  </a:lnTo>
                  <a:lnTo>
                    <a:pt x="1345488" y="1620494"/>
                  </a:lnTo>
                  <a:lnTo>
                    <a:pt x="1353731" y="1614893"/>
                  </a:lnTo>
                  <a:lnTo>
                    <a:pt x="1359446" y="1606575"/>
                  </a:lnTo>
                  <a:lnTo>
                    <a:pt x="1361478" y="1596377"/>
                  </a:lnTo>
                  <a:close/>
                </a:path>
                <a:path w="1885314" h="1884679">
                  <a:moveTo>
                    <a:pt x="1361478" y="1334668"/>
                  </a:moveTo>
                  <a:lnTo>
                    <a:pt x="1359446" y="1324495"/>
                  </a:lnTo>
                  <a:lnTo>
                    <a:pt x="1353731" y="1316177"/>
                  </a:lnTo>
                  <a:lnTo>
                    <a:pt x="1345488" y="1310563"/>
                  </a:lnTo>
                  <a:lnTo>
                    <a:pt x="1335328" y="1308506"/>
                  </a:lnTo>
                  <a:lnTo>
                    <a:pt x="1325041" y="1310563"/>
                  </a:lnTo>
                  <a:lnTo>
                    <a:pt x="1316786" y="1316177"/>
                  </a:lnTo>
                  <a:lnTo>
                    <a:pt x="1311198" y="1324495"/>
                  </a:lnTo>
                  <a:lnTo>
                    <a:pt x="1309039" y="1334668"/>
                  </a:lnTo>
                  <a:lnTo>
                    <a:pt x="1311198" y="1344866"/>
                  </a:lnTo>
                  <a:lnTo>
                    <a:pt x="1316786" y="1353185"/>
                  </a:lnTo>
                  <a:lnTo>
                    <a:pt x="1325041" y="1358785"/>
                  </a:lnTo>
                  <a:lnTo>
                    <a:pt x="1335328" y="1360843"/>
                  </a:lnTo>
                  <a:lnTo>
                    <a:pt x="1345488" y="1358785"/>
                  </a:lnTo>
                  <a:lnTo>
                    <a:pt x="1353731" y="1353185"/>
                  </a:lnTo>
                  <a:lnTo>
                    <a:pt x="1359446" y="1344866"/>
                  </a:lnTo>
                  <a:lnTo>
                    <a:pt x="1361478" y="1334668"/>
                  </a:lnTo>
                  <a:close/>
                </a:path>
                <a:path w="1885314" h="1884679">
                  <a:moveTo>
                    <a:pt x="1361478" y="1072972"/>
                  </a:moveTo>
                  <a:lnTo>
                    <a:pt x="1359446" y="1062786"/>
                  </a:lnTo>
                  <a:lnTo>
                    <a:pt x="1353731" y="1054468"/>
                  </a:lnTo>
                  <a:lnTo>
                    <a:pt x="1345488" y="1048854"/>
                  </a:lnTo>
                  <a:lnTo>
                    <a:pt x="1335328" y="1046797"/>
                  </a:lnTo>
                  <a:lnTo>
                    <a:pt x="1325041" y="1048854"/>
                  </a:lnTo>
                  <a:lnTo>
                    <a:pt x="1316786" y="1054468"/>
                  </a:lnTo>
                  <a:lnTo>
                    <a:pt x="1311198" y="1062786"/>
                  </a:lnTo>
                  <a:lnTo>
                    <a:pt x="1309039" y="1072972"/>
                  </a:lnTo>
                  <a:lnTo>
                    <a:pt x="1311198" y="1083170"/>
                  </a:lnTo>
                  <a:lnTo>
                    <a:pt x="1316786" y="1091488"/>
                  </a:lnTo>
                  <a:lnTo>
                    <a:pt x="1325041" y="1097076"/>
                  </a:lnTo>
                  <a:lnTo>
                    <a:pt x="1335328" y="1099134"/>
                  </a:lnTo>
                  <a:lnTo>
                    <a:pt x="1345488" y="1097076"/>
                  </a:lnTo>
                  <a:lnTo>
                    <a:pt x="1353731" y="1091488"/>
                  </a:lnTo>
                  <a:lnTo>
                    <a:pt x="1359446" y="1083170"/>
                  </a:lnTo>
                  <a:lnTo>
                    <a:pt x="1361478" y="1072972"/>
                  </a:lnTo>
                  <a:close/>
                </a:path>
                <a:path w="1885314" h="1884679">
                  <a:moveTo>
                    <a:pt x="1361478" y="811276"/>
                  </a:moveTo>
                  <a:lnTo>
                    <a:pt x="1359446" y="801116"/>
                  </a:lnTo>
                  <a:lnTo>
                    <a:pt x="1353731" y="792734"/>
                  </a:lnTo>
                  <a:lnTo>
                    <a:pt x="1345488" y="787146"/>
                  </a:lnTo>
                  <a:lnTo>
                    <a:pt x="1335328" y="785114"/>
                  </a:lnTo>
                  <a:lnTo>
                    <a:pt x="1325041" y="787146"/>
                  </a:lnTo>
                  <a:lnTo>
                    <a:pt x="1316786" y="792734"/>
                  </a:lnTo>
                  <a:lnTo>
                    <a:pt x="1311198" y="801116"/>
                  </a:lnTo>
                  <a:lnTo>
                    <a:pt x="1309039" y="811276"/>
                  </a:lnTo>
                  <a:lnTo>
                    <a:pt x="1311198" y="821436"/>
                  </a:lnTo>
                  <a:lnTo>
                    <a:pt x="1316786" y="829818"/>
                  </a:lnTo>
                  <a:lnTo>
                    <a:pt x="1325041" y="835406"/>
                  </a:lnTo>
                  <a:lnTo>
                    <a:pt x="1335328" y="837438"/>
                  </a:lnTo>
                  <a:lnTo>
                    <a:pt x="1345488" y="835406"/>
                  </a:lnTo>
                  <a:lnTo>
                    <a:pt x="1353731" y="829818"/>
                  </a:lnTo>
                  <a:lnTo>
                    <a:pt x="1359446" y="821436"/>
                  </a:lnTo>
                  <a:lnTo>
                    <a:pt x="1361478" y="811276"/>
                  </a:lnTo>
                  <a:close/>
                </a:path>
                <a:path w="1885314" h="1884679">
                  <a:moveTo>
                    <a:pt x="1361478" y="549567"/>
                  </a:moveTo>
                  <a:lnTo>
                    <a:pt x="1359446" y="539407"/>
                  </a:lnTo>
                  <a:lnTo>
                    <a:pt x="1353731" y="531025"/>
                  </a:lnTo>
                  <a:lnTo>
                    <a:pt x="1345488" y="525449"/>
                  </a:lnTo>
                  <a:lnTo>
                    <a:pt x="1335328" y="523417"/>
                  </a:lnTo>
                  <a:lnTo>
                    <a:pt x="1325041" y="525449"/>
                  </a:lnTo>
                  <a:lnTo>
                    <a:pt x="1316786" y="531025"/>
                  </a:lnTo>
                  <a:lnTo>
                    <a:pt x="1311198" y="539407"/>
                  </a:lnTo>
                  <a:lnTo>
                    <a:pt x="1309039" y="549567"/>
                  </a:lnTo>
                  <a:lnTo>
                    <a:pt x="1311198" y="559727"/>
                  </a:lnTo>
                  <a:lnTo>
                    <a:pt x="1316786" y="568109"/>
                  </a:lnTo>
                  <a:lnTo>
                    <a:pt x="1325041" y="573697"/>
                  </a:lnTo>
                  <a:lnTo>
                    <a:pt x="1335328" y="575729"/>
                  </a:lnTo>
                  <a:lnTo>
                    <a:pt x="1345488" y="573697"/>
                  </a:lnTo>
                  <a:lnTo>
                    <a:pt x="1353731" y="568109"/>
                  </a:lnTo>
                  <a:lnTo>
                    <a:pt x="1359446" y="559727"/>
                  </a:lnTo>
                  <a:lnTo>
                    <a:pt x="1361478" y="549567"/>
                  </a:lnTo>
                  <a:close/>
                </a:path>
                <a:path w="1885314" h="1884679">
                  <a:moveTo>
                    <a:pt x="1361478" y="287870"/>
                  </a:moveTo>
                  <a:lnTo>
                    <a:pt x="1359446" y="277710"/>
                  </a:lnTo>
                  <a:lnTo>
                    <a:pt x="1353731" y="269328"/>
                  </a:lnTo>
                  <a:lnTo>
                    <a:pt x="1345488" y="263740"/>
                  </a:lnTo>
                  <a:lnTo>
                    <a:pt x="1335328" y="261708"/>
                  </a:lnTo>
                  <a:lnTo>
                    <a:pt x="1325041" y="263740"/>
                  </a:lnTo>
                  <a:lnTo>
                    <a:pt x="1316786" y="269328"/>
                  </a:lnTo>
                  <a:lnTo>
                    <a:pt x="1311198" y="277710"/>
                  </a:lnTo>
                  <a:lnTo>
                    <a:pt x="1309039" y="287870"/>
                  </a:lnTo>
                  <a:lnTo>
                    <a:pt x="1311198" y="298018"/>
                  </a:lnTo>
                  <a:lnTo>
                    <a:pt x="1316786" y="306400"/>
                  </a:lnTo>
                  <a:lnTo>
                    <a:pt x="1325041" y="311988"/>
                  </a:lnTo>
                  <a:lnTo>
                    <a:pt x="1335328" y="314020"/>
                  </a:lnTo>
                  <a:lnTo>
                    <a:pt x="1345488" y="311988"/>
                  </a:lnTo>
                  <a:lnTo>
                    <a:pt x="1353731" y="306400"/>
                  </a:lnTo>
                  <a:lnTo>
                    <a:pt x="1359446" y="298018"/>
                  </a:lnTo>
                  <a:lnTo>
                    <a:pt x="1361478" y="287870"/>
                  </a:lnTo>
                  <a:close/>
                </a:path>
                <a:path w="1885314" h="1884679">
                  <a:moveTo>
                    <a:pt x="1361478" y="26162"/>
                  </a:moveTo>
                  <a:lnTo>
                    <a:pt x="1359446" y="16002"/>
                  </a:lnTo>
                  <a:lnTo>
                    <a:pt x="1353731" y="7620"/>
                  </a:lnTo>
                  <a:lnTo>
                    <a:pt x="1345488" y="2032"/>
                  </a:lnTo>
                  <a:lnTo>
                    <a:pt x="1335328" y="0"/>
                  </a:lnTo>
                  <a:lnTo>
                    <a:pt x="1325041" y="2032"/>
                  </a:lnTo>
                  <a:lnTo>
                    <a:pt x="1316786" y="7620"/>
                  </a:lnTo>
                  <a:lnTo>
                    <a:pt x="1311198" y="16002"/>
                  </a:lnTo>
                  <a:lnTo>
                    <a:pt x="1309039" y="26162"/>
                  </a:lnTo>
                  <a:lnTo>
                    <a:pt x="1311198" y="36322"/>
                  </a:lnTo>
                  <a:lnTo>
                    <a:pt x="1316786" y="44704"/>
                  </a:lnTo>
                  <a:lnTo>
                    <a:pt x="1325041" y="50279"/>
                  </a:lnTo>
                  <a:lnTo>
                    <a:pt x="1335328" y="52311"/>
                  </a:lnTo>
                  <a:lnTo>
                    <a:pt x="1345488" y="50279"/>
                  </a:lnTo>
                  <a:lnTo>
                    <a:pt x="1353731" y="44704"/>
                  </a:lnTo>
                  <a:lnTo>
                    <a:pt x="1359446" y="36322"/>
                  </a:lnTo>
                  <a:lnTo>
                    <a:pt x="1361478" y="26162"/>
                  </a:lnTo>
                  <a:close/>
                </a:path>
                <a:path w="1885314" h="1884679">
                  <a:moveTo>
                    <a:pt x="1623314" y="1858086"/>
                  </a:moveTo>
                  <a:lnTo>
                    <a:pt x="1621282" y="1847900"/>
                  </a:lnTo>
                  <a:lnTo>
                    <a:pt x="1615567" y="1839582"/>
                  </a:lnTo>
                  <a:lnTo>
                    <a:pt x="1607312" y="1833968"/>
                  </a:lnTo>
                  <a:lnTo>
                    <a:pt x="1597152" y="1831911"/>
                  </a:lnTo>
                  <a:lnTo>
                    <a:pt x="1586877" y="1833968"/>
                  </a:lnTo>
                  <a:lnTo>
                    <a:pt x="1578622" y="1839582"/>
                  </a:lnTo>
                  <a:lnTo>
                    <a:pt x="1573034" y="1847900"/>
                  </a:lnTo>
                  <a:lnTo>
                    <a:pt x="1570875" y="1858086"/>
                  </a:lnTo>
                  <a:lnTo>
                    <a:pt x="1573034" y="1868284"/>
                  </a:lnTo>
                  <a:lnTo>
                    <a:pt x="1578622" y="1876602"/>
                  </a:lnTo>
                  <a:lnTo>
                    <a:pt x="1586877" y="1882203"/>
                  </a:lnTo>
                  <a:lnTo>
                    <a:pt x="1597152" y="1884260"/>
                  </a:lnTo>
                  <a:lnTo>
                    <a:pt x="1607312" y="1882203"/>
                  </a:lnTo>
                  <a:lnTo>
                    <a:pt x="1615567" y="1876602"/>
                  </a:lnTo>
                  <a:lnTo>
                    <a:pt x="1621282" y="1868284"/>
                  </a:lnTo>
                  <a:lnTo>
                    <a:pt x="1623314" y="1858086"/>
                  </a:lnTo>
                  <a:close/>
                </a:path>
                <a:path w="1885314" h="1884679">
                  <a:moveTo>
                    <a:pt x="1623314" y="1596377"/>
                  </a:moveTo>
                  <a:lnTo>
                    <a:pt x="1621282" y="1586191"/>
                  </a:lnTo>
                  <a:lnTo>
                    <a:pt x="1615567" y="1577873"/>
                  </a:lnTo>
                  <a:lnTo>
                    <a:pt x="1607312" y="1572272"/>
                  </a:lnTo>
                  <a:lnTo>
                    <a:pt x="1597152" y="1570215"/>
                  </a:lnTo>
                  <a:lnTo>
                    <a:pt x="1586877" y="1572272"/>
                  </a:lnTo>
                  <a:lnTo>
                    <a:pt x="1578622" y="1577873"/>
                  </a:lnTo>
                  <a:lnTo>
                    <a:pt x="1573034" y="1586191"/>
                  </a:lnTo>
                  <a:lnTo>
                    <a:pt x="1570875" y="1596377"/>
                  </a:lnTo>
                  <a:lnTo>
                    <a:pt x="1573034" y="1606575"/>
                  </a:lnTo>
                  <a:lnTo>
                    <a:pt x="1578622" y="1614893"/>
                  </a:lnTo>
                  <a:lnTo>
                    <a:pt x="1586877" y="1620494"/>
                  </a:lnTo>
                  <a:lnTo>
                    <a:pt x="1597152" y="1622552"/>
                  </a:lnTo>
                  <a:lnTo>
                    <a:pt x="1607312" y="1620494"/>
                  </a:lnTo>
                  <a:lnTo>
                    <a:pt x="1615567" y="1614893"/>
                  </a:lnTo>
                  <a:lnTo>
                    <a:pt x="1621282" y="1606575"/>
                  </a:lnTo>
                  <a:lnTo>
                    <a:pt x="1623314" y="1596377"/>
                  </a:lnTo>
                  <a:close/>
                </a:path>
                <a:path w="1885314" h="1884679">
                  <a:moveTo>
                    <a:pt x="1623314" y="1334668"/>
                  </a:moveTo>
                  <a:lnTo>
                    <a:pt x="1621282" y="1324495"/>
                  </a:lnTo>
                  <a:lnTo>
                    <a:pt x="1615567" y="1316177"/>
                  </a:lnTo>
                  <a:lnTo>
                    <a:pt x="1607312" y="1310563"/>
                  </a:lnTo>
                  <a:lnTo>
                    <a:pt x="1597152" y="1308506"/>
                  </a:lnTo>
                  <a:lnTo>
                    <a:pt x="1586877" y="1310563"/>
                  </a:lnTo>
                  <a:lnTo>
                    <a:pt x="1578622" y="1316177"/>
                  </a:lnTo>
                  <a:lnTo>
                    <a:pt x="1573034" y="1324495"/>
                  </a:lnTo>
                  <a:lnTo>
                    <a:pt x="1570875" y="1334668"/>
                  </a:lnTo>
                  <a:lnTo>
                    <a:pt x="1573034" y="1344866"/>
                  </a:lnTo>
                  <a:lnTo>
                    <a:pt x="1578622" y="1353185"/>
                  </a:lnTo>
                  <a:lnTo>
                    <a:pt x="1586877" y="1358785"/>
                  </a:lnTo>
                  <a:lnTo>
                    <a:pt x="1597152" y="1360843"/>
                  </a:lnTo>
                  <a:lnTo>
                    <a:pt x="1607312" y="1358785"/>
                  </a:lnTo>
                  <a:lnTo>
                    <a:pt x="1615567" y="1353185"/>
                  </a:lnTo>
                  <a:lnTo>
                    <a:pt x="1621282" y="1344866"/>
                  </a:lnTo>
                  <a:lnTo>
                    <a:pt x="1623314" y="1334668"/>
                  </a:lnTo>
                  <a:close/>
                </a:path>
                <a:path w="1885314" h="1884679">
                  <a:moveTo>
                    <a:pt x="1623314" y="1072972"/>
                  </a:moveTo>
                  <a:lnTo>
                    <a:pt x="1621282" y="1062786"/>
                  </a:lnTo>
                  <a:lnTo>
                    <a:pt x="1615567" y="1054468"/>
                  </a:lnTo>
                  <a:lnTo>
                    <a:pt x="1607312" y="1048854"/>
                  </a:lnTo>
                  <a:lnTo>
                    <a:pt x="1597152" y="1046797"/>
                  </a:lnTo>
                  <a:lnTo>
                    <a:pt x="1586877" y="1048854"/>
                  </a:lnTo>
                  <a:lnTo>
                    <a:pt x="1578622" y="1054468"/>
                  </a:lnTo>
                  <a:lnTo>
                    <a:pt x="1573034" y="1062786"/>
                  </a:lnTo>
                  <a:lnTo>
                    <a:pt x="1570875" y="1072972"/>
                  </a:lnTo>
                  <a:lnTo>
                    <a:pt x="1573034" y="1083170"/>
                  </a:lnTo>
                  <a:lnTo>
                    <a:pt x="1578622" y="1091488"/>
                  </a:lnTo>
                  <a:lnTo>
                    <a:pt x="1586877" y="1097076"/>
                  </a:lnTo>
                  <a:lnTo>
                    <a:pt x="1597152" y="1099134"/>
                  </a:lnTo>
                  <a:lnTo>
                    <a:pt x="1607312" y="1097076"/>
                  </a:lnTo>
                  <a:lnTo>
                    <a:pt x="1615567" y="1091488"/>
                  </a:lnTo>
                  <a:lnTo>
                    <a:pt x="1621282" y="1083170"/>
                  </a:lnTo>
                  <a:lnTo>
                    <a:pt x="1623314" y="1072972"/>
                  </a:lnTo>
                  <a:close/>
                </a:path>
                <a:path w="1885314" h="1884679">
                  <a:moveTo>
                    <a:pt x="1623314" y="811276"/>
                  </a:moveTo>
                  <a:lnTo>
                    <a:pt x="1621282" y="801116"/>
                  </a:lnTo>
                  <a:lnTo>
                    <a:pt x="1615567" y="792734"/>
                  </a:lnTo>
                  <a:lnTo>
                    <a:pt x="1607312" y="787146"/>
                  </a:lnTo>
                  <a:lnTo>
                    <a:pt x="1597152" y="785114"/>
                  </a:lnTo>
                  <a:lnTo>
                    <a:pt x="1586877" y="787146"/>
                  </a:lnTo>
                  <a:lnTo>
                    <a:pt x="1578622" y="792734"/>
                  </a:lnTo>
                  <a:lnTo>
                    <a:pt x="1573034" y="801116"/>
                  </a:lnTo>
                  <a:lnTo>
                    <a:pt x="1570875" y="811276"/>
                  </a:lnTo>
                  <a:lnTo>
                    <a:pt x="1573034" y="821436"/>
                  </a:lnTo>
                  <a:lnTo>
                    <a:pt x="1578622" y="829818"/>
                  </a:lnTo>
                  <a:lnTo>
                    <a:pt x="1586877" y="835406"/>
                  </a:lnTo>
                  <a:lnTo>
                    <a:pt x="1597152" y="837438"/>
                  </a:lnTo>
                  <a:lnTo>
                    <a:pt x="1607312" y="835406"/>
                  </a:lnTo>
                  <a:lnTo>
                    <a:pt x="1615567" y="829818"/>
                  </a:lnTo>
                  <a:lnTo>
                    <a:pt x="1621282" y="821436"/>
                  </a:lnTo>
                  <a:lnTo>
                    <a:pt x="1623314" y="811276"/>
                  </a:lnTo>
                  <a:close/>
                </a:path>
                <a:path w="1885314" h="1884679">
                  <a:moveTo>
                    <a:pt x="1623314" y="549567"/>
                  </a:moveTo>
                  <a:lnTo>
                    <a:pt x="1621282" y="539407"/>
                  </a:lnTo>
                  <a:lnTo>
                    <a:pt x="1615567" y="531025"/>
                  </a:lnTo>
                  <a:lnTo>
                    <a:pt x="1607312" y="525449"/>
                  </a:lnTo>
                  <a:lnTo>
                    <a:pt x="1597152" y="523417"/>
                  </a:lnTo>
                  <a:lnTo>
                    <a:pt x="1586877" y="525449"/>
                  </a:lnTo>
                  <a:lnTo>
                    <a:pt x="1578622" y="531025"/>
                  </a:lnTo>
                  <a:lnTo>
                    <a:pt x="1573034" y="539407"/>
                  </a:lnTo>
                  <a:lnTo>
                    <a:pt x="1570875" y="549567"/>
                  </a:lnTo>
                  <a:lnTo>
                    <a:pt x="1573034" y="559727"/>
                  </a:lnTo>
                  <a:lnTo>
                    <a:pt x="1578622" y="568109"/>
                  </a:lnTo>
                  <a:lnTo>
                    <a:pt x="1586877" y="573697"/>
                  </a:lnTo>
                  <a:lnTo>
                    <a:pt x="1597152" y="575729"/>
                  </a:lnTo>
                  <a:lnTo>
                    <a:pt x="1607312" y="573697"/>
                  </a:lnTo>
                  <a:lnTo>
                    <a:pt x="1615567" y="568109"/>
                  </a:lnTo>
                  <a:lnTo>
                    <a:pt x="1621282" y="559727"/>
                  </a:lnTo>
                  <a:lnTo>
                    <a:pt x="1623314" y="549567"/>
                  </a:lnTo>
                  <a:close/>
                </a:path>
                <a:path w="1885314" h="1884679">
                  <a:moveTo>
                    <a:pt x="1623314" y="287870"/>
                  </a:moveTo>
                  <a:lnTo>
                    <a:pt x="1621282" y="277710"/>
                  </a:lnTo>
                  <a:lnTo>
                    <a:pt x="1615567" y="269328"/>
                  </a:lnTo>
                  <a:lnTo>
                    <a:pt x="1607312" y="263740"/>
                  </a:lnTo>
                  <a:lnTo>
                    <a:pt x="1597152" y="261708"/>
                  </a:lnTo>
                  <a:lnTo>
                    <a:pt x="1586877" y="263740"/>
                  </a:lnTo>
                  <a:lnTo>
                    <a:pt x="1578622" y="269328"/>
                  </a:lnTo>
                  <a:lnTo>
                    <a:pt x="1573034" y="277710"/>
                  </a:lnTo>
                  <a:lnTo>
                    <a:pt x="1570875" y="287870"/>
                  </a:lnTo>
                  <a:lnTo>
                    <a:pt x="1573034" y="298018"/>
                  </a:lnTo>
                  <a:lnTo>
                    <a:pt x="1578622" y="306400"/>
                  </a:lnTo>
                  <a:lnTo>
                    <a:pt x="1586877" y="311988"/>
                  </a:lnTo>
                  <a:lnTo>
                    <a:pt x="1597152" y="314020"/>
                  </a:lnTo>
                  <a:lnTo>
                    <a:pt x="1607312" y="311988"/>
                  </a:lnTo>
                  <a:lnTo>
                    <a:pt x="1615567" y="306400"/>
                  </a:lnTo>
                  <a:lnTo>
                    <a:pt x="1621282" y="298018"/>
                  </a:lnTo>
                  <a:lnTo>
                    <a:pt x="1623314" y="287870"/>
                  </a:lnTo>
                  <a:close/>
                </a:path>
                <a:path w="1885314" h="1884679">
                  <a:moveTo>
                    <a:pt x="1623314" y="26162"/>
                  </a:moveTo>
                  <a:lnTo>
                    <a:pt x="1621282" y="16002"/>
                  </a:lnTo>
                  <a:lnTo>
                    <a:pt x="1615567" y="7620"/>
                  </a:lnTo>
                  <a:lnTo>
                    <a:pt x="1607312" y="2032"/>
                  </a:lnTo>
                  <a:lnTo>
                    <a:pt x="1597152" y="0"/>
                  </a:lnTo>
                  <a:lnTo>
                    <a:pt x="1586877" y="2032"/>
                  </a:lnTo>
                  <a:lnTo>
                    <a:pt x="1578622" y="7620"/>
                  </a:lnTo>
                  <a:lnTo>
                    <a:pt x="1573034" y="16002"/>
                  </a:lnTo>
                  <a:lnTo>
                    <a:pt x="1570875" y="26162"/>
                  </a:lnTo>
                  <a:lnTo>
                    <a:pt x="1573034" y="36322"/>
                  </a:lnTo>
                  <a:lnTo>
                    <a:pt x="1578622" y="44704"/>
                  </a:lnTo>
                  <a:lnTo>
                    <a:pt x="1586877" y="50279"/>
                  </a:lnTo>
                  <a:lnTo>
                    <a:pt x="1597152" y="52311"/>
                  </a:lnTo>
                  <a:lnTo>
                    <a:pt x="1607312" y="50279"/>
                  </a:lnTo>
                  <a:lnTo>
                    <a:pt x="1615567" y="44704"/>
                  </a:lnTo>
                  <a:lnTo>
                    <a:pt x="1621282" y="36322"/>
                  </a:lnTo>
                  <a:lnTo>
                    <a:pt x="1623314" y="26162"/>
                  </a:lnTo>
                  <a:close/>
                </a:path>
                <a:path w="1885314" h="1884679">
                  <a:moveTo>
                    <a:pt x="1885149" y="1858086"/>
                  </a:moveTo>
                  <a:lnTo>
                    <a:pt x="1882990" y="1847900"/>
                  </a:lnTo>
                  <a:lnTo>
                    <a:pt x="1877402" y="1839582"/>
                  </a:lnTo>
                  <a:lnTo>
                    <a:pt x="1869147" y="1833968"/>
                  </a:lnTo>
                  <a:lnTo>
                    <a:pt x="1858987" y="1831911"/>
                  </a:lnTo>
                  <a:lnTo>
                    <a:pt x="1848700" y="1833968"/>
                  </a:lnTo>
                  <a:lnTo>
                    <a:pt x="1840445" y="1839582"/>
                  </a:lnTo>
                  <a:lnTo>
                    <a:pt x="1834730" y="1847900"/>
                  </a:lnTo>
                  <a:lnTo>
                    <a:pt x="1832711" y="1858086"/>
                  </a:lnTo>
                  <a:lnTo>
                    <a:pt x="1834730" y="1868284"/>
                  </a:lnTo>
                  <a:lnTo>
                    <a:pt x="1840445" y="1876602"/>
                  </a:lnTo>
                  <a:lnTo>
                    <a:pt x="1848700" y="1882203"/>
                  </a:lnTo>
                  <a:lnTo>
                    <a:pt x="1858987" y="1884260"/>
                  </a:lnTo>
                  <a:lnTo>
                    <a:pt x="1869147" y="1882203"/>
                  </a:lnTo>
                  <a:lnTo>
                    <a:pt x="1877402" y="1876602"/>
                  </a:lnTo>
                  <a:lnTo>
                    <a:pt x="1882990" y="1868284"/>
                  </a:lnTo>
                  <a:lnTo>
                    <a:pt x="1885149" y="1858086"/>
                  </a:lnTo>
                  <a:close/>
                </a:path>
                <a:path w="1885314" h="1884679">
                  <a:moveTo>
                    <a:pt x="1885149" y="1596377"/>
                  </a:moveTo>
                  <a:lnTo>
                    <a:pt x="1882990" y="1586191"/>
                  </a:lnTo>
                  <a:lnTo>
                    <a:pt x="1877402" y="1577873"/>
                  </a:lnTo>
                  <a:lnTo>
                    <a:pt x="1869147" y="1572272"/>
                  </a:lnTo>
                  <a:lnTo>
                    <a:pt x="1858987" y="1570215"/>
                  </a:lnTo>
                  <a:lnTo>
                    <a:pt x="1848700" y="1572272"/>
                  </a:lnTo>
                  <a:lnTo>
                    <a:pt x="1840445" y="1577873"/>
                  </a:lnTo>
                  <a:lnTo>
                    <a:pt x="1834730" y="1586191"/>
                  </a:lnTo>
                  <a:lnTo>
                    <a:pt x="1832711" y="1596377"/>
                  </a:lnTo>
                  <a:lnTo>
                    <a:pt x="1834730" y="1606575"/>
                  </a:lnTo>
                  <a:lnTo>
                    <a:pt x="1840445" y="1614893"/>
                  </a:lnTo>
                  <a:lnTo>
                    <a:pt x="1848700" y="1620494"/>
                  </a:lnTo>
                  <a:lnTo>
                    <a:pt x="1858987" y="1622552"/>
                  </a:lnTo>
                  <a:lnTo>
                    <a:pt x="1869147" y="1620494"/>
                  </a:lnTo>
                  <a:lnTo>
                    <a:pt x="1877402" y="1614893"/>
                  </a:lnTo>
                  <a:lnTo>
                    <a:pt x="1882990" y="1606575"/>
                  </a:lnTo>
                  <a:lnTo>
                    <a:pt x="1885149" y="1596377"/>
                  </a:lnTo>
                  <a:close/>
                </a:path>
                <a:path w="1885314" h="1884679">
                  <a:moveTo>
                    <a:pt x="1885149" y="1334668"/>
                  </a:moveTo>
                  <a:lnTo>
                    <a:pt x="1882990" y="1324495"/>
                  </a:lnTo>
                  <a:lnTo>
                    <a:pt x="1877402" y="1316177"/>
                  </a:lnTo>
                  <a:lnTo>
                    <a:pt x="1869147" y="1310563"/>
                  </a:lnTo>
                  <a:lnTo>
                    <a:pt x="1858987" y="1308506"/>
                  </a:lnTo>
                  <a:lnTo>
                    <a:pt x="1848700" y="1310563"/>
                  </a:lnTo>
                  <a:lnTo>
                    <a:pt x="1840445" y="1316177"/>
                  </a:lnTo>
                  <a:lnTo>
                    <a:pt x="1834730" y="1324495"/>
                  </a:lnTo>
                  <a:lnTo>
                    <a:pt x="1832711" y="1334668"/>
                  </a:lnTo>
                  <a:lnTo>
                    <a:pt x="1834730" y="1344866"/>
                  </a:lnTo>
                  <a:lnTo>
                    <a:pt x="1840445" y="1353185"/>
                  </a:lnTo>
                  <a:lnTo>
                    <a:pt x="1848700" y="1358785"/>
                  </a:lnTo>
                  <a:lnTo>
                    <a:pt x="1858987" y="1360843"/>
                  </a:lnTo>
                  <a:lnTo>
                    <a:pt x="1869147" y="1358785"/>
                  </a:lnTo>
                  <a:lnTo>
                    <a:pt x="1877402" y="1353185"/>
                  </a:lnTo>
                  <a:lnTo>
                    <a:pt x="1882990" y="1344866"/>
                  </a:lnTo>
                  <a:lnTo>
                    <a:pt x="1885149" y="1334668"/>
                  </a:lnTo>
                  <a:close/>
                </a:path>
                <a:path w="1885314" h="1884679">
                  <a:moveTo>
                    <a:pt x="1885149" y="1072972"/>
                  </a:moveTo>
                  <a:lnTo>
                    <a:pt x="1882990" y="1062786"/>
                  </a:lnTo>
                  <a:lnTo>
                    <a:pt x="1877402" y="1054468"/>
                  </a:lnTo>
                  <a:lnTo>
                    <a:pt x="1869147" y="1048854"/>
                  </a:lnTo>
                  <a:lnTo>
                    <a:pt x="1858987" y="1046797"/>
                  </a:lnTo>
                  <a:lnTo>
                    <a:pt x="1848700" y="1048854"/>
                  </a:lnTo>
                  <a:lnTo>
                    <a:pt x="1840445" y="1054468"/>
                  </a:lnTo>
                  <a:lnTo>
                    <a:pt x="1834730" y="1062786"/>
                  </a:lnTo>
                  <a:lnTo>
                    <a:pt x="1832711" y="1072972"/>
                  </a:lnTo>
                  <a:lnTo>
                    <a:pt x="1834730" y="1083170"/>
                  </a:lnTo>
                  <a:lnTo>
                    <a:pt x="1840445" y="1091488"/>
                  </a:lnTo>
                  <a:lnTo>
                    <a:pt x="1848700" y="1097076"/>
                  </a:lnTo>
                  <a:lnTo>
                    <a:pt x="1858987" y="1099134"/>
                  </a:lnTo>
                  <a:lnTo>
                    <a:pt x="1869147" y="1097076"/>
                  </a:lnTo>
                  <a:lnTo>
                    <a:pt x="1877402" y="1091488"/>
                  </a:lnTo>
                  <a:lnTo>
                    <a:pt x="1882990" y="1083170"/>
                  </a:lnTo>
                  <a:lnTo>
                    <a:pt x="1885149" y="1072972"/>
                  </a:lnTo>
                  <a:close/>
                </a:path>
                <a:path w="1885314" h="1884679">
                  <a:moveTo>
                    <a:pt x="1885149" y="811276"/>
                  </a:moveTo>
                  <a:lnTo>
                    <a:pt x="1882990" y="801116"/>
                  </a:lnTo>
                  <a:lnTo>
                    <a:pt x="1877402" y="792734"/>
                  </a:lnTo>
                  <a:lnTo>
                    <a:pt x="1869147" y="787146"/>
                  </a:lnTo>
                  <a:lnTo>
                    <a:pt x="1858987" y="785114"/>
                  </a:lnTo>
                  <a:lnTo>
                    <a:pt x="1848700" y="787146"/>
                  </a:lnTo>
                  <a:lnTo>
                    <a:pt x="1840445" y="792734"/>
                  </a:lnTo>
                  <a:lnTo>
                    <a:pt x="1834730" y="801116"/>
                  </a:lnTo>
                  <a:lnTo>
                    <a:pt x="1832711" y="811276"/>
                  </a:lnTo>
                  <a:lnTo>
                    <a:pt x="1834730" y="821436"/>
                  </a:lnTo>
                  <a:lnTo>
                    <a:pt x="1840445" y="829818"/>
                  </a:lnTo>
                  <a:lnTo>
                    <a:pt x="1848700" y="835406"/>
                  </a:lnTo>
                  <a:lnTo>
                    <a:pt x="1858987" y="837438"/>
                  </a:lnTo>
                  <a:lnTo>
                    <a:pt x="1869147" y="835406"/>
                  </a:lnTo>
                  <a:lnTo>
                    <a:pt x="1877402" y="829818"/>
                  </a:lnTo>
                  <a:lnTo>
                    <a:pt x="1882990" y="821436"/>
                  </a:lnTo>
                  <a:lnTo>
                    <a:pt x="1885149" y="811276"/>
                  </a:lnTo>
                  <a:close/>
                </a:path>
                <a:path w="1885314" h="1884679">
                  <a:moveTo>
                    <a:pt x="1885149" y="549567"/>
                  </a:moveTo>
                  <a:lnTo>
                    <a:pt x="1882990" y="539407"/>
                  </a:lnTo>
                  <a:lnTo>
                    <a:pt x="1877402" y="531025"/>
                  </a:lnTo>
                  <a:lnTo>
                    <a:pt x="1869147" y="525449"/>
                  </a:lnTo>
                  <a:lnTo>
                    <a:pt x="1858987" y="523417"/>
                  </a:lnTo>
                  <a:lnTo>
                    <a:pt x="1848700" y="525449"/>
                  </a:lnTo>
                  <a:lnTo>
                    <a:pt x="1840445" y="531025"/>
                  </a:lnTo>
                  <a:lnTo>
                    <a:pt x="1834730" y="539407"/>
                  </a:lnTo>
                  <a:lnTo>
                    <a:pt x="1832711" y="549567"/>
                  </a:lnTo>
                  <a:lnTo>
                    <a:pt x="1834730" y="559727"/>
                  </a:lnTo>
                  <a:lnTo>
                    <a:pt x="1840445" y="568109"/>
                  </a:lnTo>
                  <a:lnTo>
                    <a:pt x="1848700" y="573697"/>
                  </a:lnTo>
                  <a:lnTo>
                    <a:pt x="1858987" y="575729"/>
                  </a:lnTo>
                  <a:lnTo>
                    <a:pt x="1869147" y="573697"/>
                  </a:lnTo>
                  <a:lnTo>
                    <a:pt x="1877402" y="568109"/>
                  </a:lnTo>
                  <a:lnTo>
                    <a:pt x="1882990" y="559727"/>
                  </a:lnTo>
                  <a:lnTo>
                    <a:pt x="1885149" y="549567"/>
                  </a:lnTo>
                  <a:close/>
                </a:path>
                <a:path w="1885314" h="1884679">
                  <a:moveTo>
                    <a:pt x="1885149" y="287870"/>
                  </a:moveTo>
                  <a:lnTo>
                    <a:pt x="1882990" y="277710"/>
                  </a:lnTo>
                  <a:lnTo>
                    <a:pt x="1877402" y="269328"/>
                  </a:lnTo>
                  <a:lnTo>
                    <a:pt x="1869147" y="263740"/>
                  </a:lnTo>
                  <a:lnTo>
                    <a:pt x="1858987" y="261708"/>
                  </a:lnTo>
                  <a:lnTo>
                    <a:pt x="1848700" y="263740"/>
                  </a:lnTo>
                  <a:lnTo>
                    <a:pt x="1840445" y="269328"/>
                  </a:lnTo>
                  <a:lnTo>
                    <a:pt x="1834730" y="277710"/>
                  </a:lnTo>
                  <a:lnTo>
                    <a:pt x="1832711" y="287870"/>
                  </a:lnTo>
                  <a:lnTo>
                    <a:pt x="1834730" y="298018"/>
                  </a:lnTo>
                  <a:lnTo>
                    <a:pt x="1840445" y="306400"/>
                  </a:lnTo>
                  <a:lnTo>
                    <a:pt x="1848700" y="311988"/>
                  </a:lnTo>
                  <a:lnTo>
                    <a:pt x="1858987" y="314020"/>
                  </a:lnTo>
                  <a:lnTo>
                    <a:pt x="1869147" y="311988"/>
                  </a:lnTo>
                  <a:lnTo>
                    <a:pt x="1877402" y="306400"/>
                  </a:lnTo>
                  <a:lnTo>
                    <a:pt x="1882990" y="298018"/>
                  </a:lnTo>
                  <a:lnTo>
                    <a:pt x="1885149" y="287870"/>
                  </a:lnTo>
                  <a:close/>
                </a:path>
                <a:path w="1885314" h="1884679">
                  <a:moveTo>
                    <a:pt x="1885149" y="26162"/>
                  </a:moveTo>
                  <a:lnTo>
                    <a:pt x="1882990" y="16002"/>
                  </a:lnTo>
                  <a:lnTo>
                    <a:pt x="1877402" y="7620"/>
                  </a:lnTo>
                  <a:lnTo>
                    <a:pt x="1869147" y="2032"/>
                  </a:lnTo>
                  <a:lnTo>
                    <a:pt x="1858987" y="0"/>
                  </a:lnTo>
                  <a:lnTo>
                    <a:pt x="1848700" y="2032"/>
                  </a:lnTo>
                  <a:lnTo>
                    <a:pt x="1840445" y="7620"/>
                  </a:lnTo>
                  <a:lnTo>
                    <a:pt x="1834730" y="16002"/>
                  </a:lnTo>
                  <a:lnTo>
                    <a:pt x="1832711" y="26162"/>
                  </a:lnTo>
                  <a:lnTo>
                    <a:pt x="1834730" y="36322"/>
                  </a:lnTo>
                  <a:lnTo>
                    <a:pt x="1840445" y="44704"/>
                  </a:lnTo>
                  <a:lnTo>
                    <a:pt x="1848700" y="50279"/>
                  </a:lnTo>
                  <a:lnTo>
                    <a:pt x="1858987" y="52311"/>
                  </a:lnTo>
                  <a:lnTo>
                    <a:pt x="1869147" y="50279"/>
                  </a:lnTo>
                  <a:lnTo>
                    <a:pt x="1877402" y="44704"/>
                  </a:lnTo>
                  <a:lnTo>
                    <a:pt x="1882990" y="36322"/>
                  </a:lnTo>
                  <a:lnTo>
                    <a:pt x="1885149" y="26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71">
            <a:extLst>
              <a:ext uri="{FF2B5EF4-FFF2-40B4-BE49-F238E27FC236}">
                <a16:creationId xmlns:a16="http://schemas.microsoft.com/office/drawing/2014/main" id="{B4B040E3-0540-E17A-8997-5B88C9E640C1}"/>
              </a:ext>
            </a:extLst>
          </p:cNvPr>
          <p:cNvSpPr txBox="1">
            <a:spLocks/>
          </p:cNvSpPr>
          <p:nvPr/>
        </p:nvSpPr>
        <p:spPr>
          <a:xfrm>
            <a:off x="13158293" y="1601977"/>
            <a:ext cx="6257439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94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REPETIÇÃO</a:t>
            </a:r>
            <a:endParaRPr kumimoji="0" lang="pt-BR" sz="6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/>
              <a:ea typeface="+mj-ea"/>
              <a:cs typeface="Montserrat ExtraBold"/>
            </a:endParaRPr>
          </a:p>
          <a:p>
            <a:pPr marL="12700" marR="0" lvl="0" indent="0" algn="l" defTabSz="914400" rtl="0" eaLnBrk="1" fontAlgn="auto" latinLnBrk="0" hangingPunct="1">
              <a:lnSpc>
                <a:spcPts val="5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j-ea"/>
                <a:cs typeface="Montserrat"/>
              </a:rPr>
              <a:t>ESTRUTURA</a:t>
            </a:r>
            <a:endParaRPr kumimoji="0" lang="pt-BR" sz="6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j-ea"/>
              <a:cs typeface="Montserra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9148078-823B-30B4-413E-CF36AB5434CF}"/>
              </a:ext>
            </a:extLst>
          </p:cNvPr>
          <p:cNvSpPr txBox="1"/>
          <p:nvPr/>
        </p:nvSpPr>
        <p:spPr>
          <a:xfrm>
            <a:off x="928255" y="2334777"/>
            <a:ext cx="1094367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São comandos que auxiliam no </a:t>
            </a:r>
            <a:r>
              <a:rPr lang="pt-BR" sz="3600" b="1" dirty="0">
                <a:solidFill>
                  <a:srgbClr val="C1272C"/>
                </a:solidFill>
                <a:latin typeface="Montserrat" panose="00000500000000000000" pitchFamily="2" charset="0"/>
              </a:rPr>
              <a:t>direcionamento da sequência</a:t>
            </a: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 de execução de um programa por meio da avaliação de condições lógicas;</a:t>
            </a: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endParaRPr lang="pt-BR" sz="36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Têm como função validar condições e comparar o resultado destas;</a:t>
            </a: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endParaRPr lang="pt-BR" sz="36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Permitem alterar o Fluxo de Execução do algoritmo, de forma a selecionar qual parte deve ser executada.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5BBCEA-02BC-4A43-A860-363848CE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1180" y="3902075"/>
            <a:ext cx="5553682" cy="46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DECISÃO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4337050" y="3123363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SE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ENTÃO</a:t>
            </a:r>
            <a:r>
              <a:rPr lang="es-ES" sz="4800" dirty="0">
                <a:latin typeface="Montserrat" panose="020B0604020202020204" charset="0"/>
              </a:rPr>
              <a:t> y”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IF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THEN</a:t>
            </a:r>
            <a:r>
              <a:rPr lang="es-ES" sz="4800" dirty="0">
                <a:latin typeface="Montserrat" panose="020B0604020202020204" charset="0"/>
              </a:rPr>
              <a:t> y”</a:t>
            </a:r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7DD14E41-9D5D-4D38-9269-498CF220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557" y="4193116"/>
            <a:ext cx="4022436" cy="57139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2660650" y="5458261"/>
            <a:ext cx="9495186" cy="222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Exemplo de algoritmo: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1 – </a:t>
            </a:r>
            <a:r>
              <a:rPr lang="pt-BR" sz="3200" b="1" dirty="0">
                <a:latin typeface="Montserrat" panose="020B0604020202020204" charset="0"/>
              </a:rPr>
              <a:t>SE</a:t>
            </a:r>
            <a:r>
              <a:rPr lang="pt-BR" sz="3200" dirty="0">
                <a:latin typeface="Montserrat" panose="020B0604020202020204" charset="0"/>
              </a:rPr>
              <a:t> o aluno tiver média maior ou igual a 5.0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2 – </a:t>
            </a:r>
            <a:r>
              <a:rPr lang="pt-BR" sz="3200" b="1" dirty="0">
                <a:latin typeface="Montserrat" panose="020B0604020202020204" charset="0"/>
              </a:rPr>
              <a:t>ENTÃO</a:t>
            </a:r>
            <a:r>
              <a:rPr lang="pt-BR" sz="3200" dirty="0">
                <a:latin typeface="Montserrat" panose="020B0604020202020204" charset="0"/>
              </a:rPr>
              <a:t> o aluno está aprovado</a:t>
            </a:r>
          </a:p>
        </p:txBody>
      </p:sp>
    </p:spTree>
    <p:extLst>
      <p:ext uri="{BB962C8B-B14F-4D97-AF65-F5344CB8AC3E}">
        <p14:creationId xmlns:p14="http://schemas.microsoft.com/office/powerpoint/2010/main" val="67701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DECISÃO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2653705" y="2866453"/>
            <a:ext cx="1479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SE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ENTÃO</a:t>
            </a:r>
            <a:r>
              <a:rPr lang="es-ES" sz="4800" dirty="0">
                <a:latin typeface="Montserrat" panose="020B0604020202020204" charset="0"/>
              </a:rPr>
              <a:t> y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SENÃO</a:t>
            </a:r>
            <a:r>
              <a:rPr lang="es-ES" sz="4800" dirty="0">
                <a:latin typeface="Montserrat" panose="020B0604020202020204" charset="0"/>
              </a:rPr>
              <a:t> z”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IF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THEN</a:t>
            </a:r>
            <a:r>
              <a:rPr lang="es-ES" sz="4800" dirty="0">
                <a:latin typeface="Montserrat" panose="020B0604020202020204" charset="0"/>
              </a:rPr>
              <a:t> y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ELSE</a:t>
            </a:r>
            <a:r>
              <a:rPr lang="es-ES" sz="4800" dirty="0">
                <a:latin typeface="Montserrat" panose="020B0604020202020204" charset="0"/>
              </a:rPr>
              <a:t> z”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2614472" y="5414372"/>
            <a:ext cx="9495186" cy="2963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Exemplo de algoritmo: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1 – </a:t>
            </a:r>
            <a:r>
              <a:rPr lang="pt-BR" sz="3200" b="1" dirty="0">
                <a:latin typeface="Montserrat" panose="020B0604020202020204" charset="0"/>
              </a:rPr>
              <a:t>SE</a:t>
            </a:r>
            <a:r>
              <a:rPr lang="pt-BR" sz="3200" dirty="0">
                <a:latin typeface="Montserrat" panose="020B0604020202020204" charset="0"/>
              </a:rPr>
              <a:t> o aluno tiver média maior ou igual a 5.0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2 – </a:t>
            </a:r>
            <a:r>
              <a:rPr lang="pt-BR" sz="3200" b="1" dirty="0">
                <a:latin typeface="Montserrat" panose="020B0604020202020204" charset="0"/>
              </a:rPr>
              <a:t>ENTÃO</a:t>
            </a:r>
            <a:r>
              <a:rPr lang="pt-BR" sz="3200" dirty="0">
                <a:latin typeface="Montserrat" panose="020B0604020202020204" charset="0"/>
              </a:rPr>
              <a:t> o aluno está aprovado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3 – </a:t>
            </a:r>
            <a:r>
              <a:rPr lang="pt-BR" sz="3200" b="1" dirty="0">
                <a:latin typeface="Montserrat" panose="020B0604020202020204" charset="0"/>
              </a:rPr>
              <a:t>SENÃO</a:t>
            </a:r>
            <a:r>
              <a:rPr lang="pt-BR" sz="3200" dirty="0">
                <a:latin typeface="Montserrat" panose="020B0604020202020204" charset="0"/>
              </a:rPr>
              <a:t> o aluno está reprovado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EDBFC06B-513A-4A98-A209-F77DD93B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965" y="4220643"/>
            <a:ext cx="5377070" cy="53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DECISÃO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2653705" y="2807817"/>
            <a:ext cx="1479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SE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ENTÃO</a:t>
            </a:r>
            <a:r>
              <a:rPr lang="es-ES" sz="4800" dirty="0">
                <a:latin typeface="Montserrat" panose="020B0604020202020204" charset="0"/>
              </a:rPr>
              <a:t> y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SENÃO</a:t>
            </a:r>
            <a:r>
              <a:rPr lang="es-ES" sz="4800" dirty="0">
                <a:latin typeface="Montserrat" panose="020B0604020202020204" charset="0"/>
              </a:rPr>
              <a:t> z”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IF</a:t>
            </a:r>
            <a:r>
              <a:rPr lang="es-ES" sz="4800" dirty="0">
                <a:latin typeface="Montserrat" panose="020B0604020202020204" charset="0"/>
              </a:rPr>
              <a:t> x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THEN</a:t>
            </a:r>
            <a:r>
              <a:rPr lang="es-ES" sz="4800" dirty="0">
                <a:latin typeface="Montserrat" panose="020B0604020202020204" charset="0"/>
              </a:rPr>
              <a:t> y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ELSE</a:t>
            </a:r>
            <a:r>
              <a:rPr lang="es-ES" sz="4800" dirty="0">
                <a:latin typeface="Montserrat" panose="020B0604020202020204" charset="0"/>
              </a:rPr>
              <a:t> z”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1832055" y="4282715"/>
            <a:ext cx="10175968" cy="517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Outro exemplo de algoritmo: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1 – </a:t>
            </a:r>
            <a:r>
              <a:rPr lang="pt-BR" sz="3200" b="1" dirty="0">
                <a:latin typeface="Montserrat" panose="020B0604020202020204" charset="0"/>
              </a:rPr>
              <a:t>SE</a:t>
            </a:r>
            <a:r>
              <a:rPr lang="pt-BR" sz="3200" dirty="0">
                <a:latin typeface="Montserrat" panose="020B0604020202020204" charset="0"/>
              </a:rPr>
              <a:t> o aluno tiver média maior que 5.0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2 – </a:t>
            </a:r>
            <a:r>
              <a:rPr lang="pt-BR" sz="3200" b="1" dirty="0">
                <a:latin typeface="Montserrat" panose="020B0604020202020204" charset="0"/>
              </a:rPr>
              <a:t>ENTÃO</a:t>
            </a:r>
            <a:r>
              <a:rPr lang="pt-BR" sz="3200" dirty="0">
                <a:latin typeface="Montserrat" panose="020B0604020202020204" charset="0"/>
              </a:rPr>
              <a:t> faça: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	3 – </a:t>
            </a:r>
            <a:r>
              <a:rPr lang="pt-BR" sz="3200" b="1" dirty="0">
                <a:latin typeface="Montserrat" panose="020B0604020202020204" charset="0"/>
              </a:rPr>
              <a:t>SE</a:t>
            </a:r>
            <a:r>
              <a:rPr lang="pt-BR" sz="3200" dirty="0">
                <a:latin typeface="Montserrat" panose="020B0604020202020204" charset="0"/>
              </a:rPr>
              <a:t> sua nota for maior ou igual a 7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	4 – </a:t>
            </a:r>
            <a:r>
              <a:rPr lang="pt-BR" sz="3200" b="1" dirty="0">
                <a:latin typeface="Montserrat" panose="020B0604020202020204" charset="0"/>
              </a:rPr>
              <a:t>ENTÃO</a:t>
            </a:r>
            <a:r>
              <a:rPr lang="pt-BR" sz="3200" dirty="0">
                <a:latin typeface="Montserrat" panose="020B0604020202020204" charset="0"/>
              </a:rPr>
              <a:t> o aluno está aprovado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	5 – </a:t>
            </a:r>
            <a:r>
              <a:rPr lang="pt-BR" sz="3200" b="1" dirty="0">
                <a:latin typeface="Montserrat" panose="020B0604020202020204" charset="0"/>
              </a:rPr>
              <a:t>SENÃO</a:t>
            </a:r>
            <a:r>
              <a:rPr lang="pt-BR" sz="3200" dirty="0">
                <a:latin typeface="Montserrat" panose="020B0604020202020204" charset="0"/>
              </a:rPr>
              <a:t> o aluno deve fazer recuperação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6 – </a:t>
            </a:r>
            <a:r>
              <a:rPr lang="pt-BR" sz="3200" b="1" dirty="0">
                <a:latin typeface="Montserrat" panose="020B0604020202020204" charset="0"/>
              </a:rPr>
              <a:t>SENÃO</a:t>
            </a:r>
            <a:r>
              <a:rPr lang="pt-BR" sz="3200" dirty="0">
                <a:latin typeface="Montserrat" panose="020B0604020202020204" charset="0"/>
              </a:rPr>
              <a:t> o aluno está reprovado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5E67F36C-B855-49A9-B941-244DDE0FA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1" t="2536" r="1762" b="6008"/>
          <a:stretch/>
        </p:blipFill>
        <p:spPr>
          <a:xfrm>
            <a:off x="11699167" y="3667710"/>
            <a:ext cx="7881739" cy="67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9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DECISÃO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2813050" y="3008922"/>
            <a:ext cx="13882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ESCOLHA</a:t>
            </a:r>
            <a:r>
              <a:rPr lang="es-ES" sz="4800" dirty="0">
                <a:latin typeface="Montserrat" panose="020B0604020202020204" charset="0"/>
              </a:rPr>
              <a:t> 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CASO</a:t>
            </a:r>
            <a:r>
              <a:rPr lang="es-ES" sz="4800" dirty="0">
                <a:latin typeface="Montserrat" panose="020B0604020202020204" charset="0"/>
              </a:rPr>
              <a:t> x”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SWITCH</a:t>
            </a:r>
            <a:r>
              <a:rPr lang="es-ES" sz="4800" dirty="0">
                <a:latin typeface="Montserrat" panose="020B0604020202020204" charset="0"/>
              </a:rPr>
              <a:t> 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CASE</a:t>
            </a:r>
            <a:r>
              <a:rPr lang="es-ES" sz="4800" dirty="0">
                <a:latin typeface="Montserrat" panose="020B0604020202020204" charset="0"/>
              </a:rPr>
              <a:t> x”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2508250" y="4781968"/>
            <a:ext cx="9906000" cy="444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Exemplo de algoritmo: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1 – Escreva ‘escolha um tipo de bebida’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2 – Caso ‘Café expresso’ então moer café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3 – Caso ‘</a:t>
            </a:r>
            <a:r>
              <a:rPr lang="pt-BR" sz="3200" dirty="0" err="1">
                <a:latin typeface="Montserrat" panose="020B0604020202020204" charset="0"/>
              </a:rPr>
              <a:t>Capuccino</a:t>
            </a:r>
            <a:r>
              <a:rPr lang="pt-BR" sz="3200" dirty="0">
                <a:latin typeface="Montserrat" panose="020B0604020202020204" charset="0"/>
              </a:rPr>
              <a:t>’ então moer café e adicionar leite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4 – Caso ‘Chá’ então aquecer água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9C6FACC-B45D-4F45-B89E-CB6F0DAB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674" y="5220744"/>
            <a:ext cx="7247873" cy="45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16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785"/>
            <a:ext cx="20107275" cy="11306175"/>
            <a:chOff x="0" y="-1785"/>
            <a:chExt cx="20107275" cy="11306175"/>
          </a:xfrm>
        </p:grpSpPr>
        <p:sp>
          <p:nvSpPr>
            <p:cNvPr id="3" name="object 3"/>
            <p:cNvSpPr/>
            <p:nvPr/>
          </p:nvSpPr>
          <p:spPr>
            <a:xfrm>
              <a:off x="0" y="11147093"/>
              <a:ext cx="12563475" cy="157480"/>
            </a:xfrm>
            <a:custGeom>
              <a:avLst/>
              <a:gdLst/>
              <a:ahLst/>
              <a:cxnLst/>
              <a:rect l="l" t="t" r="r" b="b"/>
              <a:pathLst>
                <a:path w="12563475" h="157479">
                  <a:moveTo>
                    <a:pt x="12561110" y="24"/>
                  </a:moveTo>
                  <a:lnTo>
                    <a:pt x="0" y="24"/>
                  </a:lnTo>
                  <a:lnTo>
                    <a:pt x="0" y="157293"/>
                  </a:lnTo>
                  <a:lnTo>
                    <a:pt x="12561110" y="157293"/>
                  </a:lnTo>
                  <a:lnTo>
                    <a:pt x="12561110" y="2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2563475" y="-1785"/>
              <a:ext cx="7543800" cy="11301095"/>
            </a:xfrm>
            <a:custGeom>
              <a:avLst/>
              <a:gdLst/>
              <a:ahLst/>
              <a:cxnLst/>
              <a:rect l="l" t="t" r="r" b="b"/>
              <a:pathLst>
                <a:path w="7543800" h="11301095">
                  <a:moveTo>
                    <a:pt x="-1983" y="11301058"/>
                  </a:moveTo>
                  <a:lnTo>
                    <a:pt x="7540244" y="11301058"/>
                  </a:lnTo>
                  <a:lnTo>
                    <a:pt x="7540244" y="1785"/>
                  </a:lnTo>
                  <a:lnTo>
                    <a:pt x="-1983" y="1785"/>
                  </a:lnTo>
                  <a:lnTo>
                    <a:pt x="-1983" y="11301058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361387" y="9319443"/>
              <a:ext cx="3695065" cy="942340"/>
            </a:xfrm>
            <a:custGeom>
              <a:avLst/>
              <a:gdLst/>
              <a:ahLst/>
              <a:cxnLst/>
              <a:rect l="l" t="t" r="r" b="b"/>
              <a:pathLst>
                <a:path w="3695065" h="942340">
                  <a:moveTo>
                    <a:pt x="2781376" y="544614"/>
                  </a:moveTo>
                  <a:lnTo>
                    <a:pt x="2755087" y="265518"/>
                  </a:lnTo>
                  <a:lnTo>
                    <a:pt x="2752293" y="265518"/>
                  </a:lnTo>
                  <a:lnTo>
                    <a:pt x="2601569" y="544614"/>
                  </a:lnTo>
                  <a:lnTo>
                    <a:pt x="2781376" y="544614"/>
                  </a:lnTo>
                  <a:close/>
                </a:path>
                <a:path w="3695065" h="942340">
                  <a:moveTo>
                    <a:pt x="3695001" y="0"/>
                  </a:moveTo>
                  <a:lnTo>
                    <a:pt x="3426434" y="0"/>
                  </a:lnTo>
                  <a:lnTo>
                    <a:pt x="3426434" y="134480"/>
                  </a:lnTo>
                  <a:lnTo>
                    <a:pt x="3283585" y="805954"/>
                  </a:lnTo>
                  <a:lnTo>
                    <a:pt x="3097301" y="805954"/>
                  </a:lnTo>
                  <a:lnTo>
                    <a:pt x="3240278" y="134480"/>
                  </a:lnTo>
                  <a:lnTo>
                    <a:pt x="3426434" y="134480"/>
                  </a:lnTo>
                  <a:lnTo>
                    <a:pt x="3426434" y="0"/>
                  </a:lnTo>
                  <a:lnTo>
                    <a:pt x="3026575" y="0"/>
                  </a:lnTo>
                  <a:lnTo>
                    <a:pt x="3026575" y="805954"/>
                  </a:lnTo>
                  <a:lnTo>
                    <a:pt x="2816034" y="805954"/>
                  </a:lnTo>
                  <a:lnTo>
                    <a:pt x="2799283" y="674903"/>
                  </a:lnTo>
                  <a:lnTo>
                    <a:pt x="2526525" y="674903"/>
                  </a:lnTo>
                  <a:lnTo>
                    <a:pt x="2454783" y="805954"/>
                  </a:lnTo>
                  <a:lnTo>
                    <a:pt x="2268499" y="805954"/>
                  </a:lnTo>
                  <a:lnTo>
                    <a:pt x="2676868" y="134480"/>
                  </a:lnTo>
                  <a:lnTo>
                    <a:pt x="2904032" y="134480"/>
                  </a:lnTo>
                  <a:lnTo>
                    <a:pt x="3026575" y="805954"/>
                  </a:lnTo>
                  <a:lnTo>
                    <a:pt x="3026575" y="0"/>
                  </a:lnTo>
                  <a:lnTo>
                    <a:pt x="2342527" y="0"/>
                  </a:lnTo>
                  <a:lnTo>
                    <a:pt x="2342527" y="134480"/>
                  </a:lnTo>
                  <a:lnTo>
                    <a:pt x="2199678" y="805954"/>
                  </a:lnTo>
                  <a:lnTo>
                    <a:pt x="1941652" y="805954"/>
                  </a:lnTo>
                  <a:lnTo>
                    <a:pt x="1823059" y="291680"/>
                  </a:lnTo>
                  <a:lnTo>
                    <a:pt x="1821154" y="291680"/>
                  </a:lnTo>
                  <a:lnTo>
                    <a:pt x="1711693" y="805954"/>
                  </a:lnTo>
                  <a:lnTo>
                    <a:pt x="1544078" y="805954"/>
                  </a:lnTo>
                  <a:lnTo>
                    <a:pt x="1687068" y="134480"/>
                  </a:lnTo>
                  <a:lnTo>
                    <a:pt x="1947748" y="134480"/>
                  </a:lnTo>
                  <a:lnTo>
                    <a:pt x="2066607" y="634898"/>
                  </a:lnTo>
                  <a:lnTo>
                    <a:pt x="2068766" y="632993"/>
                  </a:lnTo>
                  <a:lnTo>
                    <a:pt x="2174913" y="134480"/>
                  </a:lnTo>
                  <a:lnTo>
                    <a:pt x="2342527" y="134480"/>
                  </a:lnTo>
                  <a:lnTo>
                    <a:pt x="2342527" y="0"/>
                  </a:lnTo>
                  <a:lnTo>
                    <a:pt x="1581797" y="0"/>
                  </a:lnTo>
                  <a:lnTo>
                    <a:pt x="1581797" y="134480"/>
                  </a:lnTo>
                  <a:lnTo>
                    <a:pt x="1553984" y="264629"/>
                  </a:lnTo>
                  <a:lnTo>
                    <a:pt x="1228026" y="264629"/>
                  </a:lnTo>
                  <a:lnTo>
                    <a:pt x="1198575" y="403288"/>
                  </a:lnTo>
                  <a:lnTo>
                    <a:pt x="1498498" y="403288"/>
                  </a:lnTo>
                  <a:lnTo>
                    <a:pt x="1470812" y="533450"/>
                  </a:lnTo>
                  <a:lnTo>
                    <a:pt x="1171016" y="533450"/>
                  </a:lnTo>
                  <a:lnTo>
                    <a:pt x="1140663" y="675792"/>
                  </a:lnTo>
                  <a:lnTo>
                    <a:pt x="1466748" y="675792"/>
                  </a:lnTo>
                  <a:lnTo>
                    <a:pt x="1438821" y="805954"/>
                  </a:lnTo>
                  <a:lnTo>
                    <a:pt x="926706" y="805954"/>
                  </a:lnTo>
                  <a:lnTo>
                    <a:pt x="1027658" y="331546"/>
                  </a:lnTo>
                  <a:lnTo>
                    <a:pt x="1069682" y="134480"/>
                  </a:lnTo>
                  <a:lnTo>
                    <a:pt x="1581797" y="134480"/>
                  </a:lnTo>
                  <a:lnTo>
                    <a:pt x="1581797" y="0"/>
                  </a:lnTo>
                  <a:lnTo>
                    <a:pt x="908926" y="0"/>
                  </a:lnTo>
                  <a:lnTo>
                    <a:pt x="908926" y="281774"/>
                  </a:lnTo>
                  <a:lnTo>
                    <a:pt x="900163" y="331546"/>
                  </a:lnTo>
                  <a:lnTo>
                    <a:pt x="714019" y="331546"/>
                  </a:lnTo>
                  <a:lnTo>
                    <a:pt x="716813" y="313258"/>
                  </a:lnTo>
                  <a:lnTo>
                    <a:pt x="715670" y="297256"/>
                  </a:lnTo>
                  <a:lnTo>
                    <a:pt x="690778" y="262851"/>
                  </a:lnTo>
                  <a:lnTo>
                    <a:pt x="635038" y="250659"/>
                  </a:lnTo>
                  <a:lnTo>
                    <a:pt x="603415" y="255612"/>
                  </a:lnTo>
                  <a:lnTo>
                    <a:pt x="575094" y="268820"/>
                  </a:lnTo>
                  <a:lnTo>
                    <a:pt x="553516" y="288378"/>
                  </a:lnTo>
                  <a:lnTo>
                    <a:pt x="541959" y="311988"/>
                  </a:lnTo>
                  <a:lnTo>
                    <a:pt x="545515" y="343230"/>
                  </a:lnTo>
                  <a:lnTo>
                    <a:pt x="566712" y="364693"/>
                  </a:lnTo>
                  <a:lnTo>
                    <a:pt x="598843" y="379412"/>
                  </a:lnTo>
                  <a:lnTo>
                    <a:pt x="634403" y="390207"/>
                  </a:lnTo>
                  <a:lnTo>
                    <a:pt x="710717" y="408876"/>
                  </a:lnTo>
                  <a:lnTo>
                    <a:pt x="749693" y="420179"/>
                  </a:lnTo>
                  <a:lnTo>
                    <a:pt x="786523" y="434657"/>
                  </a:lnTo>
                  <a:lnTo>
                    <a:pt x="845185" y="479983"/>
                  </a:lnTo>
                  <a:lnTo>
                    <a:pt x="862711" y="513765"/>
                  </a:lnTo>
                  <a:lnTo>
                    <a:pt x="869696" y="557060"/>
                  </a:lnTo>
                  <a:lnTo>
                    <a:pt x="863854" y="611543"/>
                  </a:lnTo>
                  <a:lnTo>
                    <a:pt x="849376" y="655980"/>
                  </a:lnTo>
                  <a:lnTo>
                    <a:pt x="826770" y="694842"/>
                  </a:lnTo>
                  <a:lnTo>
                    <a:pt x="797064" y="728446"/>
                  </a:lnTo>
                  <a:lnTo>
                    <a:pt x="761123" y="756691"/>
                  </a:lnTo>
                  <a:lnTo>
                    <a:pt x="719988" y="779665"/>
                  </a:lnTo>
                  <a:lnTo>
                    <a:pt x="674776" y="797433"/>
                  </a:lnTo>
                  <a:lnTo>
                    <a:pt x="626402" y="810069"/>
                  </a:lnTo>
                  <a:lnTo>
                    <a:pt x="575983" y="817613"/>
                  </a:lnTo>
                  <a:lnTo>
                    <a:pt x="524306" y="820102"/>
                  </a:lnTo>
                  <a:lnTo>
                    <a:pt x="473392" y="818286"/>
                  </a:lnTo>
                  <a:lnTo>
                    <a:pt x="425640" y="812330"/>
                  </a:lnTo>
                  <a:lnTo>
                    <a:pt x="382346" y="801484"/>
                  </a:lnTo>
                  <a:lnTo>
                    <a:pt x="344373" y="785025"/>
                  </a:lnTo>
                  <a:lnTo>
                    <a:pt x="313016" y="762190"/>
                  </a:lnTo>
                  <a:lnTo>
                    <a:pt x="289394" y="732218"/>
                  </a:lnTo>
                  <a:lnTo>
                    <a:pt x="274535" y="694334"/>
                  </a:lnTo>
                  <a:lnTo>
                    <a:pt x="269582" y="647852"/>
                  </a:lnTo>
                  <a:lnTo>
                    <a:pt x="275678" y="592112"/>
                  </a:lnTo>
                  <a:lnTo>
                    <a:pt x="461962" y="592112"/>
                  </a:lnTo>
                  <a:lnTo>
                    <a:pt x="460819" y="634009"/>
                  </a:lnTo>
                  <a:lnTo>
                    <a:pt x="477329" y="664616"/>
                  </a:lnTo>
                  <a:lnTo>
                    <a:pt x="509193" y="683412"/>
                  </a:lnTo>
                  <a:lnTo>
                    <a:pt x="553770" y="689762"/>
                  </a:lnTo>
                  <a:lnTo>
                    <a:pt x="588048" y="685571"/>
                  </a:lnTo>
                  <a:lnTo>
                    <a:pt x="622338" y="672998"/>
                  </a:lnTo>
                  <a:lnTo>
                    <a:pt x="650392" y="652043"/>
                  </a:lnTo>
                  <a:lnTo>
                    <a:pt x="665759" y="622706"/>
                  </a:lnTo>
                  <a:lnTo>
                    <a:pt x="665886" y="593382"/>
                  </a:lnTo>
                  <a:lnTo>
                    <a:pt x="665124" y="592112"/>
                  </a:lnTo>
                  <a:lnTo>
                    <a:pt x="652805" y="572046"/>
                  </a:lnTo>
                  <a:lnTo>
                    <a:pt x="628561" y="556679"/>
                  </a:lnTo>
                  <a:lnTo>
                    <a:pt x="595287" y="544741"/>
                  </a:lnTo>
                  <a:lnTo>
                    <a:pt x="509193" y="522401"/>
                  </a:lnTo>
                  <a:lnTo>
                    <a:pt x="460438" y="507415"/>
                  </a:lnTo>
                  <a:lnTo>
                    <a:pt x="410654" y="486968"/>
                  </a:lnTo>
                  <a:lnTo>
                    <a:pt x="372186" y="459028"/>
                  </a:lnTo>
                  <a:lnTo>
                    <a:pt x="348564" y="421068"/>
                  </a:lnTo>
                  <a:lnTo>
                    <a:pt x="339293" y="375234"/>
                  </a:lnTo>
                  <a:lnTo>
                    <a:pt x="343992" y="323164"/>
                  </a:lnTo>
                  <a:lnTo>
                    <a:pt x="361645" y="274408"/>
                  </a:lnTo>
                  <a:lnTo>
                    <a:pt x="386283" y="233514"/>
                  </a:lnTo>
                  <a:lnTo>
                    <a:pt x="417004" y="199999"/>
                  </a:lnTo>
                  <a:lnTo>
                    <a:pt x="452818" y="173202"/>
                  </a:lnTo>
                  <a:lnTo>
                    <a:pt x="492683" y="152628"/>
                  </a:lnTo>
                  <a:lnTo>
                    <a:pt x="535863" y="137642"/>
                  </a:lnTo>
                  <a:lnTo>
                    <a:pt x="581317" y="127749"/>
                  </a:lnTo>
                  <a:lnTo>
                    <a:pt x="627926" y="122161"/>
                  </a:lnTo>
                  <a:lnTo>
                    <a:pt x="675030" y="120383"/>
                  </a:lnTo>
                  <a:lnTo>
                    <a:pt x="720750" y="122288"/>
                  </a:lnTo>
                  <a:lnTo>
                    <a:pt x="764552" y="128384"/>
                  </a:lnTo>
                  <a:lnTo>
                    <a:pt x="805053" y="139166"/>
                  </a:lnTo>
                  <a:lnTo>
                    <a:pt x="840994" y="155168"/>
                  </a:lnTo>
                  <a:lnTo>
                    <a:pt x="892797" y="204952"/>
                  </a:lnTo>
                  <a:lnTo>
                    <a:pt x="908926" y="281774"/>
                  </a:lnTo>
                  <a:lnTo>
                    <a:pt x="908926" y="0"/>
                  </a:lnTo>
                  <a:lnTo>
                    <a:pt x="0" y="0"/>
                  </a:lnTo>
                  <a:lnTo>
                    <a:pt x="0" y="137261"/>
                  </a:lnTo>
                  <a:lnTo>
                    <a:pt x="198475" y="137261"/>
                  </a:lnTo>
                  <a:lnTo>
                    <a:pt x="198475" y="162026"/>
                  </a:lnTo>
                  <a:lnTo>
                    <a:pt x="0" y="162026"/>
                  </a:lnTo>
                  <a:lnTo>
                    <a:pt x="0" y="295363"/>
                  </a:lnTo>
                  <a:lnTo>
                    <a:pt x="198475" y="295363"/>
                  </a:lnTo>
                  <a:lnTo>
                    <a:pt x="198475" y="320243"/>
                  </a:lnTo>
                  <a:lnTo>
                    <a:pt x="0" y="320243"/>
                  </a:lnTo>
                  <a:lnTo>
                    <a:pt x="0" y="457758"/>
                  </a:lnTo>
                  <a:lnTo>
                    <a:pt x="198475" y="457758"/>
                  </a:lnTo>
                  <a:lnTo>
                    <a:pt x="198475" y="482650"/>
                  </a:lnTo>
                  <a:lnTo>
                    <a:pt x="0" y="482650"/>
                  </a:lnTo>
                  <a:lnTo>
                    <a:pt x="0" y="622452"/>
                  </a:lnTo>
                  <a:lnTo>
                    <a:pt x="198475" y="622452"/>
                  </a:lnTo>
                  <a:lnTo>
                    <a:pt x="198475" y="647217"/>
                  </a:lnTo>
                  <a:lnTo>
                    <a:pt x="0" y="647217"/>
                  </a:lnTo>
                  <a:lnTo>
                    <a:pt x="0" y="781050"/>
                  </a:lnTo>
                  <a:lnTo>
                    <a:pt x="198475" y="781050"/>
                  </a:lnTo>
                  <a:lnTo>
                    <a:pt x="198475" y="805853"/>
                  </a:lnTo>
                  <a:lnTo>
                    <a:pt x="0" y="805853"/>
                  </a:lnTo>
                  <a:lnTo>
                    <a:pt x="0" y="941781"/>
                  </a:lnTo>
                  <a:lnTo>
                    <a:pt x="3695001" y="941781"/>
                  </a:lnTo>
                  <a:lnTo>
                    <a:pt x="3695001" y="820102"/>
                  </a:lnTo>
                  <a:lnTo>
                    <a:pt x="3695001" y="805954"/>
                  </a:lnTo>
                  <a:lnTo>
                    <a:pt x="3496399" y="805853"/>
                  </a:lnTo>
                  <a:lnTo>
                    <a:pt x="3496399" y="781050"/>
                  </a:lnTo>
                  <a:lnTo>
                    <a:pt x="3695001" y="781050"/>
                  </a:lnTo>
                  <a:lnTo>
                    <a:pt x="3695001" y="647217"/>
                  </a:lnTo>
                  <a:lnTo>
                    <a:pt x="3496399" y="647217"/>
                  </a:lnTo>
                  <a:lnTo>
                    <a:pt x="3496399" y="622452"/>
                  </a:lnTo>
                  <a:lnTo>
                    <a:pt x="3695001" y="622452"/>
                  </a:lnTo>
                  <a:lnTo>
                    <a:pt x="3695001" y="482650"/>
                  </a:lnTo>
                  <a:lnTo>
                    <a:pt x="3496399" y="482650"/>
                  </a:lnTo>
                  <a:lnTo>
                    <a:pt x="3496399" y="457758"/>
                  </a:lnTo>
                  <a:lnTo>
                    <a:pt x="3695001" y="457758"/>
                  </a:lnTo>
                  <a:lnTo>
                    <a:pt x="3695001" y="320243"/>
                  </a:lnTo>
                  <a:lnTo>
                    <a:pt x="3496399" y="320243"/>
                  </a:lnTo>
                  <a:lnTo>
                    <a:pt x="3496399" y="295363"/>
                  </a:lnTo>
                  <a:lnTo>
                    <a:pt x="3695001" y="295363"/>
                  </a:lnTo>
                  <a:lnTo>
                    <a:pt x="3695001" y="162026"/>
                  </a:lnTo>
                  <a:lnTo>
                    <a:pt x="3496399" y="162026"/>
                  </a:lnTo>
                  <a:lnTo>
                    <a:pt x="3496399" y="137261"/>
                  </a:lnTo>
                  <a:lnTo>
                    <a:pt x="3695001" y="137261"/>
                  </a:lnTo>
                  <a:lnTo>
                    <a:pt x="3695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7124" y="9005295"/>
              <a:ext cx="1885314" cy="1884680"/>
            </a:xfrm>
            <a:custGeom>
              <a:avLst/>
              <a:gdLst/>
              <a:ahLst/>
              <a:cxnLst/>
              <a:rect l="l" t="t" r="r" b="b"/>
              <a:pathLst>
                <a:path w="1885314" h="1884679">
                  <a:moveTo>
                    <a:pt x="52374" y="1858086"/>
                  </a:moveTo>
                  <a:lnTo>
                    <a:pt x="50317" y="1847900"/>
                  </a:lnTo>
                  <a:lnTo>
                    <a:pt x="44704" y="1839582"/>
                  </a:lnTo>
                  <a:lnTo>
                    <a:pt x="36385" y="1833968"/>
                  </a:lnTo>
                  <a:lnTo>
                    <a:pt x="26200" y="1831911"/>
                  </a:lnTo>
                  <a:lnTo>
                    <a:pt x="15989" y="1833968"/>
                  </a:lnTo>
                  <a:lnTo>
                    <a:pt x="7670" y="1839582"/>
                  </a:lnTo>
                  <a:lnTo>
                    <a:pt x="2057" y="1847900"/>
                  </a:lnTo>
                  <a:lnTo>
                    <a:pt x="0" y="1858086"/>
                  </a:lnTo>
                  <a:lnTo>
                    <a:pt x="2057" y="1868284"/>
                  </a:lnTo>
                  <a:lnTo>
                    <a:pt x="7670" y="1876602"/>
                  </a:lnTo>
                  <a:lnTo>
                    <a:pt x="15989" y="1882203"/>
                  </a:lnTo>
                  <a:lnTo>
                    <a:pt x="26200" y="1884260"/>
                  </a:lnTo>
                  <a:lnTo>
                    <a:pt x="36385" y="1882203"/>
                  </a:lnTo>
                  <a:lnTo>
                    <a:pt x="44704" y="1876602"/>
                  </a:lnTo>
                  <a:lnTo>
                    <a:pt x="50317" y="1868284"/>
                  </a:lnTo>
                  <a:lnTo>
                    <a:pt x="52374" y="1858086"/>
                  </a:lnTo>
                  <a:close/>
                </a:path>
                <a:path w="1885314" h="1884679">
                  <a:moveTo>
                    <a:pt x="52374" y="1596377"/>
                  </a:moveTo>
                  <a:lnTo>
                    <a:pt x="50317" y="1586191"/>
                  </a:lnTo>
                  <a:lnTo>
                    <a:pt x="44704" y="1577873"/>
                  </a:lnTo>
                  <a:lnTo>
                    <a:pt x="36385" y="1572272"/>
                  </a:lnTo>
                  <a:lnTo>
                    <a:pt x="26200" y="1570215"/>
                  </a:lnTo>
                  <a:lnTo>
                    <a:pt x="15989" y="1572272"/>
                  </a:lnTo>
                  <a:lnTo>
                    <a:pt x="7670" y="1577873"/>
                  </a:lnTo>
                  <a:lnTo>
                    <a:pt x="2057" y="1586191"/>
                  </a:lnTo>
                  <a:lnTo>
                    <a:pt x="0" y="1596377"/>
                  </a:lnTo>
                  <a:lnTo>
                    <a:pt x="2057" y="1606575"/>
                  </a:lnTo>
                  <a:lnTo>
                    <a:pt x="7670" y="1614893"/>
                  </a:lnTo>
                  <a:lnTo>
                    <a:pt x="15989" y="1620494"/>
                  </a:lnTo>
                  <a:lnTo>
                    <a:pt x="26200" y="1622552"/>
                  </a:lnTo>
                  <a:lnTo>
                    <a:pt x="36385" y="1620494"/>
                  </a:lnTo>
                  <a:lnTo>
                    <a:pt x="44704" y="1614893"/>
                  </a:lnTo>
                  <a:lnTo>
                    <a:pt x="50317" y="1606575"/>
                  </a:lnTo>
                  <a:lnTo>
                    <a:pt x="52374" y="1596377"/>
                  </a:lnTo>
                  <a:close/>
                </a:path>
                <a:path w="1885314" h="1884679">
                  <a:moveTo>
                    <a:pt x="52374" y="1334668"/>
                  </a:moveTo>
                  <a:lnTo>
                    <a:pt x="50317" y="1324495"/>
                  </a:lnTo>
                  <a:lnTo>
                    <a:pt x="44704" y="1316177"/>
                  </a:lnTo>
                  <a:lnTo>
                    <a:pt x="36385" y="1310563"/>
                  </a:lnTo>
                  <a:lnTo>
                    <a:pt x="26200" y="1308506"/>
                  </a:lnTo>
                  <a:lnTo>
                    <a:pt x="15989" y="1310563"/>
                  </a:lnTo>
                  <a:lnTo>
                    <a:pt x="7670" y="1316177"/>
                  </a:lnTo>
                  <a:lnTo>
                    <a:pt x="2057" y="1324495"/>
                  </a:lnTo>
                  <a:lnTo>
                    <a:pt x="0" y="1334668"/>
                  </a:lnTo>
                  <a:lnTo>
                    <a:pt x="2057" y="1344866"/>
                  </a:lnTo>
                  <a:lnTo>
                    <a:pt x="7670" y="1353185"/>
                  </a:lnTo>
                  <a:lnTo>
                    <a:pt x="15989" y="1358785"/>
                  </a:lnTo>
                  <a:lnTo>
                    <a:pt x="26200" y="1360843"/>
                  </a:lnTo>
                  <a:lnTo>
                    <a:pt x="36385" y="1358785"/>
                  </a:lnTo>
                  <a:lnTo>
                    <a:pt x="44704" y="1353185"/>
                  </a:lnTo>
                  <a:lnTo>
                    <a:pt x="50317" y="1344866"/>
                  </a:lnTo>
                  <a:lnTo>
                    <a:pt x="52374" y="1334668"/>
                  </a:lnTo>
                  <a:close/>
                </a:path>
                <a:path w="1885314" h="1884679">
                  <a:moveTo>
                    <a:pt x="52374" y="1072972"/>
                  </a:moveTo>
                  <a:lnTo>
                    <a:pt x="50317" y="1062786"/>
                  </a:lnTo>
                  <a:lnTo>
                    <a:pt x="44704" y="1054468"/>
                  </a:lnTo>
                  <a:lnTo>
                    <a:pt x="36385" y="1048854"/>
                  </a:lnTo>
                  <a:lnTo>
                    <a:pt x="26200" y="1046797"/>
                  </a:lnTo>
                  <a:lnTo>
                    <a:pt x="15989" y="1048854"/>
                  </a:lnTo>
                  <a:lnTo>
                    <a:pt x="7670" y="1054468"/>
                  </a:lnTo>
                  <a:lnTo>
                    <a:pt x="2057" y="1062786"/>
                  </a:lnTo>
                  <a:lnTo>
                    <a:pt x="0" y="1072972"/>
                  </a:lnTo>
                  <a:lnTo>
                    <a:pt x="2057" y="1083170"/>
                  </a:lnTo>
                  <a:lnTo>
                    <a:pt x="7670" y="1091488"/>
                  </a:lnTo>
                  <a:lnTo>
                    <a:pt x="15989" y="1097076"/>
                  </a:lnTo>
                  <a:lnTo>
                    <a:pt x="26200" y="1099134"/>
                  </a:lnTo>
                  <a:lnTo>
                    <a:pt x="36385" y="1097076"/>
                  </a:lnTo>
                  <a:lnTo>
                    <a:pt x="44704" y="1091488"/>
                  </a:lnTo>
                  <a:lnTo>
                    <a:pt x="50317" y="1083170"/>
                  </a:lnTo>
                  <a:lnTo>
                    <a:pt x="52374" y="1072972"/>
                  </a:lnTo>
                  <a:close/>
                </a:path>
                <a:path w="1885314" h="1884679">
                  <a:moveTo>
                    <a:pt x="52374" y="811276"/>
                  </a:moveTo>
                  <a:lnTo>
                    <a:pt x="50317" y="801116"/>
                  </a:lnTo>
                  <a:lnTo>
                    <a:pt x="44704" y="792734"/>
                  </a:lnTo>
                  <a:lnTo>
                    <a:pt x="36385" y="787146"/>
                  </a:lnTo>
                  <a:lnTo>
                    <a:pt x="26200" y="785114"/>
                  </a:lnTo>
                  <a:lnTo>
                    <a:pt x="15989" y="787146"/>
                  </a:lnTo>
                  <a:lnTo>
                    <a:pt x="7670" y="792734"/>
                  </a:lnTo>
                  <a:lnTo>
                    <a:pt x="2057" y="801116"/>
                  </a:lnTo>
                  <a:lnTo>
                    <a:pt x="0" y="811276"/>
                  </a:lnTo>
                  <a:lnTo>
                    <a:pt x="2057" y="821436"/>
                  </a:lnTo>
                  <a:lnTo>
                    <a:pt x="7670" y="829818"/>
                  </a:lnTo>
                  <a:lnTo>
                    <a:pt x="15989" y="835406"/>
                  </a:lnTo>
                  <a:lnTo>
                    <a:pt x="26200" y="837438"/>
                  </a:lnTo>
                  <a:lnTo>
                    <a:pt x="36385" y="835406"/>
                  </a:lnTo>
                  <a:lnTo>
                    <a:pt x="44704" y="829818"/>
                  </a:lnTo>
                  <a:lnTo>
                    <a:pt x="50317" y="821436"/>
                  </a:lnTo>
                  <a:lnTo>
                    <a:pt x="52374" y="811276"/>
                  </a:lnTo>
                  <a:close/>
                </a:path>
                <a:path w="1885314" h="1884679">
                  <a:moveTo>
                    <a:pt x="52374" y="549567"/>
                  </a:moveTo>
                  <a:lnTo>
                    <a:pt x="50317" y="539407"/>
                  </a:lnTo>
                  <a:lnTo>
                    <a:pt x="44704" y="531025"/>
                  </a:lnTo>
                  <a:lnTo>
                    <a:pt x="36385" y="525449"/>
                  </a:lnTo>
                  <a:lnTo>
                    <a:pt x="26200" y="523417"/>
                  </a:lnTo>
                  <a:lnTo>
                    <a:pt x="15989" y="525449"/>
                  </a:lnTo>
                  <a:lnTo>
                    <a:pt x="7670" y="531025"/>
                  </a:lnTo>
                  <a:lnTo>
                    <a:pt x="2057" y="539407"/>
                  </a:lnTo>
                  <a:lnTo>
                    <a:pt x="0" y="549567"/>
                  </a:lnTo>
                  <a:lnTo>
                    <a:pt x="2057" y="559727"/>
                  </a:lnTo>
                  <a:lnTo>
                    <a:pt x="7670" y="568109"/>
                  </a:lnTo>
                  <a:lnTo>
                    <a:pt x="15989" y="573697"/>
                  </a:lnTo>
                  <a:lnTo>
                    <a:pt x="26200" y="575729"/>
                  </a:lnTo>
                  <a:lnTo>
                    <a:pt x="36385" y="573697"/>
                  </a:lnTo>
                  <a:lnTo>
                    <a:pt x="44704" y="568109"/>
                  </a:lnTo>
                  <a:lnTo>
                    <a:pt x="50317" y="559727"/>
                  </a:lnTo>
                  <a:lnTo>
                    <a:pt x="52374" y="549567"/>
                  </a:lnTo>
                  <a:close/>
                </a:path>
                <a:path w="1885314" h="1884679">
                  <a:moveTo>
                    <a:pt x="52374" y="287870"/>
                  </a:moveTo>
                  <a:lnTo>
                    <a:pt x="50317" y="277710"/>
                  </a:lnTo>
                  <a:lnTo>
                    <a:pt x="44704" y="269328"/>
                  </a:lnTo>
                  <a:lnTo>
                    <a:pt x="36385" y="263740"/>
                  </a:lnTo>
                  <a:lnTo>
                    <a:pt x="26200" y="261708"/>
                  </a:lnTo>
                  <a:lnTo>
                    <a:pt x="15989" y="263740"/>
                  </a:lnTo>
                  <a:lnTo>
                    <a:pt x="7670" y="269328"/>
                  </a:lnTo>
                  <a:lnTo>
                    <a:pt x="2057" y="277710"/>
                  </a:lnTo>
                  <a:lnTo>
                    <a:pt x="0" y="287870"/>
                  </a:lnTo>
                  <a:lnTo>
                    <a:pt x="2057" y="298018"/>
                  </a:lnTo>
                  <a:lnTo>
                    <a:pt x="7670" y="306400"/>
                  </a:lnTo>
                  <a:lnTo>
                    <a:pt x="15989" y="311988"/>
                  </a:lnTo>
                  <a:lnTo>
                    <a:pt x="26200" y="314020"/>
                  </a:lnTo>
                  <a:lnTo>
                    <a:pt x="36385" y="311988"/>
                  </a:lnTo>
                  <a:lnTo>
                    <a:pt x="44704" y="306400"/>
                  </a:lnTo>
                  <a:lnTo>
                    <a:pt x="50317" y="298018"/>
                  </a:lnTo>
                  <a:lnTo>
                    <a:pt x="52374" y="287870"/>
                  </a:lnTo>
                  <a:close/>
                </a:path>
                <a:path w="1885314" h="1884679">
                  <a:moveTo>
                    <a:pt x="52374" y="26162"/>
                  </a:moveTo>
                  <a:lnTo>
                    <a:pt x="50317" y="16002"/>
                  </a:lnTo>
                  <a:lnTo>
                    <a:pt x="44704" y="7620"/>
                  </a:lnTo>
                  <a:lnTo>
                    <a:pt x="36385" y="2032"/>
                  </a:lnTo>
                  <a:lnTo>
                    <a:pt x="26200" y="0"/>
                  </a:lnTo>
                  <a:lnTo>
                    <a:pt x="15989" y="2032"/>
                  </a:lnTo>
                  <a:lnTo>
                    <a:pt x="7670" y="7620"/>
                  </a:lnTo>
                  <a:lnTo>
                    <a:pt x="2057" y="16002"/>
                  </a:lnTo>
                  <a:lnTo>
                    <a:pt x="0" y="26162"/>
                  </a:lnTo>
                  <a:lnTo>
                    <a:pt x="2057" y="36322"/>
                  </a:lnTo>
                  <a:lnTo>
                    <a:pt x="7670" y="44704"/>
                  </a:lnTo>
                  <a:lnTo>
                    <a:pt x="15989" y="50279"/>
                  </a:lnTo>
                  <a:lnTo>
                    <a:pt x="26200" y="52311"/>
                  </a:lnTo>
                  <a:lnTo>
                    <a:pt x="36385" y="50279"/>
                  </a:lnTo>
                  <a:lnTo>
                    <a:pt x="44704" y="44704"/>
                  </a:lnTo>
                  <a:lnTo>
                    <a:pt x="50317" y="36322"/>
                  </a:lnTo>
                  <a:lnTo>
                    <a:pt x="52374" y="26162"/>
                  </a:lnTo>
                  <a:close/>
                </a:path>
                <a:path w="1885314" h="1884679">
                  <a:moveTo>
                    <a:pt x="314185" y="1858086"/>
                  </a:moveTo>
                  <a:lnTo>
                    <a:pt x="312127" y="1847900"/>
                  </a:lnTo>
                  <a:lnTo>
                    <a:pt x="306514" y="1839582"/>
                  </a:lnTo>
                  <a:lnTo>
                    <a:pt x="298208" y="1833968"/>
                  </a:lnTo>
                  <a:lnTo>
                    <a:pt x="288023" y="1831911"/>
                  </a:lnTo>
                  <a:lnTo>
                    <a:pt x="277812" y="1833968"/>
                  </a:lnTo>
                  <a:lnTo>
                    <a:pt x="269494" y="1839582"/>
                  </a:lnTo>
                  <a:lnTo>
                    <a:pt x="263880" y="1847900"/>
                  </a:lnTo>
                  <a:lnTo>
                    <a:pt x="261823" y="1858086"/>
                  </a:lnTo>
                  <a:lnTo>
                    <a:pt x="263880" y="1868284"/>
                  </a:lnTo>
                  <a:lnTo>
                    <a:pt x="269494" y="1876602"/>
                  </a:lnTo>
                  <a:lnTo>
                    <a:pt x="277812" y="1882203"/>
                  </a:lnTo>
                  <a:lnTo>
                    <a:pt x="288023" y="1884260"/>
                  </a:lnTo>
                  <a:lnTo>
                    <a:pt x="298208" y="1882203"/>
                  </a:lnTo>
                  <a:lnTo>
                    <a:pt x="306514" y="1876602"/>
                  </a:lnTo>
                  <a:lnTo>
                    <a:pt x="312127" y="1868284"/>
                  </a:lnTo>
                  <a:lnTo>
                    <a:pt x="314185" y="1858086"/>
                  </a:lnTo>
                  <a:close/>
                </a:path>
                <a:path w="1885314" h="1884679">
                  <a:moveTo>
                    <a:pt x="314185" y="1596377"/>
                  </a:moveTo>
                  <a:lnTo>
                    <a:pt x="312127" y="1586191"/>
                  </a:lnTo>
                  <a:lnTo>
                    <a:pt x="306514" y="1577873"/>
                  </a:lnTo>
                  <a:lnTo>
                    <a:pt x="298208" y="1572272"/>
                  </a:lnTo>
                  <a:lnTo>
                    <a:pt x="288023" y="1570215"/>
                  </a:lnTo>
                  <a:lnTo>
                    <a:pt x="277812" y="1572272"/>
                  </a:lnTo>
                  <a:lnTo>
                    <a:pt x="269494" y="1577873"/>
                  </a:lnTo>
                  <a:lnTo>
                    <a:pt x="263880" y="1586191"/>
                  </a:lnTo>
                  <a:lnTo>
                    <a:pt x="261823" y="1596377"/>
                  </a:lnTo>
                  <a:lnTo>
                    <a:pt x="263880" y="1606575"/>
                  </a:lnTo>
                  <a:lnTo>
                    <a:pt x="269494" y="1614893"/>
                  </a:lnTo>
                  <a:lnTo>
                    <a:pt x="277812" y="1620494"/>
                  </a:lnTo>
                  <a:lnTo>
                    <a:pt x="288023" y="1622552"/>
                  </a:lnTo>
                  <a:lnTo>
                    <a:pt x="298208" y="1620494"/>
                  </a:lnTo>
                  <a:lnTo>
                    <a:pt x="306514" y="1614893"/>
                  </a:lnTo>
                  <a:lnTo>
                    <a:pt x="312127" y="1606575"/>
                  </a:lnTo>
                  <a:lnTo>
                    <a:pt x="314185" y="1596377"/>
                  </a:lnTo>
                  <a:close/>
                </a:path>
                <a:path w="1885314" h="1884679">
                  <a:moveTo>
                    <a:pt x="314185" y="1334668"/>
                  </a:moveTo>
                  <a:lnTo>
                    <a:pt x="312127" y="1324495"/>
                  </a:lnTo>
                  <a:lnTo>
                    <a:pt x="306514" y="1316177"/>
                  </a:lnTo>
                  <a:lnTo>
                    <a:pt x="298208" y="1310563"/>
                  </a:lnTo>
                  <a:lnTo>
                    <a:pt x="288023" y="1308506"/>
                  </a:lnTo>
                  <a:lnTo>
                    <a:pt x="277812" y="1310563"/>
                  </a:lnTo>
                  <a:lnTo>
                    <a:pt x="269494" y="1316177"/>
                  </a:lnTo>
                  <a:lnTo>
                    <a:pt x="263880" y="1324495"/>
                  </a:lnTo>
                  <a:lnTo>
                    <a:pt x="261823" y="1334668"/>
                  </a:lnTo>
                  <a:lnTo>
                    <a:pt x="263880" y="1344866"/>
                  </a:lnTo>
                  <a:lnTo>
                    <a:pt x="269494" y="1353185"/>
                  </a:lnTo>
                  <a:lnTo>
                    <a:pt x="277812" y="1358785"/>
                  </a:lnTo>
                  <a:lnTo>
                    <a:pt x="288023" y="1360843"/>
                  </a:lnTo>
                  <a:lnTo>
                    <a:pt x="298208" y="1358785"/>
                  </a:lnTo>
                  <a:lnTo>
                    <a:pt x="306514" y="1353185"/>
                  </a:lnTo>
                  <a:lnTo>
                    <a:pt x="312127" y="1344866"/>
                  </a:lnTo>
                  <a:lnTo>
                    <a:pt x="314185" y="1334668"/>
                  </a:lnTo>
                  <a:close/>
                </a:path>
                <a:path w="1885314" h="1884679">
                  <a:moveTo>
                    <a:pt x="314185" y="1072972"/>
                  </a:moveTo>
                  <a:lnTo>
                    <a:pt x="312127" y="1062786"/>
                  </a:lnTo>
                  <a:lnTo>
                    <a:pt x="306514" y="1054468"/>
                  </a:lnTo>
                  <a:lnTo>
                    <a:pt x="298208" y="1048854"/>
                  </a:lnTo>
                  <a:lnTo>
                    <a:pt x="288023" y="1046797"/>
                  </a:lnTo>
                  <a:lnTo>
                    <a:pt x="277812" y="1048854"/>
                  </a:lnTo>
                  <a:lnTo>
                    <a:pt x="269494" y="1054468"/>
                  </a:lnTo>
                  <a:lnTo>
                    <a:pt x="263880" y="1062786"/>
                  </a:lnTo>
                  <a:lnTo>
                    <a:pt x="261823" y="1072972"/>
                  </a:lnTo>
                  <a:lnTo>
                    <a:pt x="263880" y="1083170"/>
                  </a:lnTo>
                  <a:lnTo>
                    <a:pt x="269494" y="1091488"/>
                  </a:lnTo>
                  <a:lnTo>
                    <a:pt x="277812" y="1097076"/>
                  </a:lnTo>
                  <a:lnTo>
                    <a:pt x="288023" y="1099134"/>
                  </a:lnTo>
                  <a:lnTo>
                    <a:pt x="298208" y="1097076"/>
                  </a:lnTo>
                  <a:lnTo>
                    <a:pt x="306514" y="1091488"/>
                  </a:lnTo>
                  <a:lnTo>
                    <a:pt x="312127" y="1083170"/>
                  </a:lnTo>
                  <a:lnTo>
                    <a:pt x="314185" y="1072972"/>
                  </a:lnTo>
                  <a:close/>
                </a:path>
                <a:path w="1885314" h="1884679">
                  <a:moveTo>
                    <a:pt x="314185" y="811276"/>
                  </a:moveTo>
                  <a:lnTo>
                    <a:pt x="312127" y="801116"/>
                  </a:lnTo>
                  <a:lnTo>
                    <a:pt x="306514" y="792734"/>
                  </a:lnTo>
                  <a:lnTo>
                    <a:pt x="298208" y="787146"/>
                  </a:lnTo>
                  <a:lnTo>
                    <a:pt x="288023" y="785114"/>
                  </a:lnTo>
                  <a:lnTo>
                    <a:pt x="277812" y="787146"/>
                  </a:lnTo>
                  <a:lnTo>
                    <a:pt x="269494" y="792734"/>
                  </a:lnTo>
                  <a:lnTo>
                    <a:pt x="263880" y="801116"/>
                  </a:lnTo>
                  <a:lnTo>
                    <a:pt x="261823" y="811276"/>
                  </a:lnTo>
                  <a:lnTo>
                    <a:pt x="263880" y="821436"/>
                  </a:lnTo>
                  <a:lnTo>
                    <a:pt x="269494" y="829818"/>
                  </a:lnTo>
                  <a:lnTo>
                    <a:pt x="277812" y="835406"/>
                  </a:lnTo>
                  <a:lnTo>
                    <a:pt x="288023" y="837438"/>
                  </a:lnTo>
                  <a:lnTo>
                    <a:pt x="298208" y="835406"/>
                  </a:lnTo>
                  <a:lnTo>
                    <a:pt x="306514" y="829818"/>
                  </a:lnTo>
                  <a:lnTo>
                    <a:pt x="312127" y="821436"/>
                  </a:lnTo>
                  <a:lnTo>
                    <a:pt x="314185" y="811276"/>
                  </a:lnTo>
                  <a:close/>
                </a:path>
                <a:path w="1885314" h="1884679">
                  <a:moveTo>
                    <a:pt x="314185" y="549567"/>
                  </a:moveTo>
                  <a:lnTo>
                    <a:pt x="312127" y="539407"/>
                  </a:lnTo>
                  <a:lnTo>
                    <a:pt x="306514" y="531025"/>
                  </a:lnTo>
                  <a:lnTo>
                    <a:pt x="298208" y="525449"/>
                  </a:lnTo>
                  <a:lnTo>
                    <a:pt x="288023" y="523417"/>
                  </a:lnTo>
                  <a:lnTo>
                    <a:pt x="277812" y="525449"/>
                  </a:lnTo>
                  <a:lnTo>
                    <a:pt x="269494" y="531025"/>
                  </a:lnTo>
                  <a:lnTo>
                    <a:pt x="263880" y="539407"/>
                  </a:lnTo>
                  <a:lnTo>
                    <a:pt x="261823" y="549567"/>
                  </a:lnTo>
                  <a:lnTo>
                    <a:pt x="263880" y="559727"/>
                  </a:lnTo>
                  <a:lnTo>
                    <a:pt x="269494" y="568109"/>
                  </a:lnTo>
                  <a:lnTo>
                    <a:pt x="277812" y="573697"/>
                  </a:lnTo>
                  <a:lnTo>
                    <a:pt x="288023" y="575729"/>
                  </a:lnTo>
                  <a:lnTo>
                    <a:pt x="298208" y="573697"/>
                  </a:lnTo>
                  <a:lnTo>
                    <a:pt x="306514" y="568109"/>
                  </a:lnTo>
                  <a:lnTo>
                    <a:pt x="312127" y="559727"/>
                  </a:lnTo>
                  <a:lnTo>
                    <a:pt x="314185" y="549567"/>
                  </a:lnTo>
                  <a:close/>
                </a:path>
                <a:path w="1885314" h="1884679">
                  <a:moveTo>
                    <a:pt x="314185" y="287870"/>
                  </a:moveTo>
                  <a:lnTo>
                    <a:pt x="312127" y="277710"/>
                  </a:lnTo>
                  <a:lnTo>
                    <a:pt x="306514" y="269328"/>
                  </a:lnTo>
                  <a:lnTo>
                    <a:pt x="298208" y="263740"/>
                  </a:lnTo>
                  <a:lnTo>
                    <a:pt x="288023" y="261708"/>
                  </a:lnTo>
                  <a:lnTo>
                    <a:pt x="277812" y="263740"/>
                  </a:lnTo>
                  <a:lnTo>
                    <a:pt x="269494" y="269328"/>
                  </a:lnTo>
                  <a:lnTo>
                    <a:pt x="263880" y="277710"/>
                  </a:lnTo>
                  <a:lnTo>
                    <a:pt x="261823" y="287870"/>
                  </a:lnTo>
                  <a:lnTo>
                    <a:pt x="263880" y="298018"/>
                  </a:lnTo>
                  <a:lnTo>
                    <a:pt x="269494" y="306400"/>
                  </a:lnTo>
                  <a:lnTo>
                    <a:pt x="277812" y="311988"/>
                  </a:lnTo>
                  <a:lnTo>
                    <a:pt x="288023" y="314020"/>
                  </a:lnTo>
                  <a:lnTo>
                    <a:pt x="298208" y="311988"/>
                  </a:lnTo>
                  <a:lnTo>
                    <a:pt x="306514" y="306400"/>
                  </a:lnTo>
                  <a:lnTo>
                    <a:pt x="312127" y="298018"/>
                  </a:lnTo>
                  <a:lnTo>
                    <a:pt x="314185" y="287870"/>
                  </a:lnTo>
                  <a:close/>
                </a:path>
                <a:path w="1885314" h="1884679">
                  <a:moveTo>
                    <a:pt x="314185" y="26162"/>
                  </a:moveTo>
                  <a:lnTo>
                    <a:pt x="312127" y="16002"/>
                  </a:lnTo>
                  <a:lnTo>
                    <a:pt x="306514" y="7620"/>
                  </a:lnTo>
                  <a:lnTo>
                    <a:pt x="298208" y="2032"/>
                  </a:lnTo>
                  <a:lnTo>
                    <a:pt x="288023" y="0"/>
                  </a:lnTo>
                  <a:lnTo>
                    <a:pt x="277812" y="2032"/>
                  </a:lnTo>
                  <a:lnTo>
                    <a:pt x="269494" y="7620"/>
                  </a:lnTo>
                  <a:lnTo>
                    <a:pt x="263880" y="16002"/>
                  </a:lnTo>
                  <a:lnTo>
                    <a:pt x="261823" y="26162"/>
                  </a:lnTo>
                  <a:lnTo>
                    <a:pt x="263880" y="36322"/>
                  </a:lnTo>
                  <a:lnTo>
                    <a:pt x="269494" y="44704"/>
                  </a:lnTo>
                  <a:lnTo>
                    <a:pt x="277812" y="50279"/>
                  </a:lnTo>
                  <a:lnTo>
                    <a:pt x="288023" y="52311"/>
                  </a:lnTo>
                  <a:lnTo>
                    <a:pt x="298208" y="50279"/>
                  </a:lnTo>
                  <a:lnTo>
                    <a:pt x="306514" y="44704"/>
                  </a:lnTo>
                  <a:lnTo>
                    <a:pt x="312127" y="36322"/>
                  </a:lnTo>
                  <a:lnTo>
                    <a:pt x="314185" y="26162"/>
                  </a:lnTo>
                  <a:close/>
                </a:path>
                <a:path w="1885314" h="1884679">
                  <a:moveTo>
                    <a:pt x="576008" y="1858086"/>
                  </a:moveTo>
                  <a:lnTo>
                    <a:pt x="573951" y="1847900"/>
                  </a:lnTo>
                  <a:lnTo>
                    <a:pt x="568337" y="1839582"/>
                  </a:lnTo>
                  <a:lnTo>
                    <a:pt x="560019" y="1833968"/>
                  </a:lnTo>
                  <a:lnTo>
                    <a:pt x="549833" y="1831911"/>
                  </a:lnTo>
                  <a:lnTo>
                    <a:pt x="539635" y="1833968"/>
                  </a:lnTo>
                  <a:lnTo>
                    <a:pt x="531317" y="1839582"/>
                  </a:lnTo>
                  <a:lnTo>
                    <a:pt x="525703" y="1847900"/>
                  </a:lnTo>
                  <a:lnTo>
                    <a:pt x="523646" y="1858086"/>
                  </a:lnTo>
                  <a:lnTo>
                    <a:pt x="525703" y="1868284"/>
                  </a:lnTo>
                  <a:lnTo>
                    <a:pt x="531317" y="1876602"/>
                  </a:lnTo>
                  <a:lnTo>
                    <a:pt x="539635" y="1882203"/>
                  </a:lnTo>
                  <a:lnTo>
                    <a:pt x="549833" y="1884260"/>
                  </a:lnTo>
                  <a:lnTo>
                    <a:pt x="560019" y="1882203"/>
                  </a:lnTo>
                  <a:lnTo>
                    <a:pt x="568337" y="1876602"/>
                  </a:lnTo>
                  <a:lnTo>
                    <a:pt x="573951" y="1868284"/>
                  </a:lnTo>
                  <a:lnTo>
                    <a:pt x="576008" y="1858086"/>
                  </a:lnTo>
                  <a:close/>
                </a:path>
                <a:path w="1885314" h="1884679">
                  <a:moveTo>
                    <a:pt x="576008" y="1596377"/>
                  </a:moveTo>
                  <a:lnTo>
                    <a:pt x="573951" y="1586191"/>
                  </a:lnTo>
                  <a:lnTo>
                    <a:pt x="568337" y="1577873"/>
                  </a:lnTo>
                  <a:lnTo>
                    <a:pt x="560019" y="1572272"/>
                  </a:lnTo>
                  <a:lnTo>
                    <a:pt x="549833" y="1570215"/>
                  </a:lnTo>
                  <a:lnTo>
                    <a:pt x="539635" y="1572272"/>
                  </a:lnTo>
                  <a:lnTo>
                    <a:pt x="531317" y="1577873"/>
                  </a:lnTo>
                  <a:lnTo>
                    <a:pt x="525703" y="1586191"/>
                  </a:lnTo>
                  <a:lnTo>
                    <a:pt x="523646" y="1596377"/>
                  </a:lnTo>
                  <a:lnTo>
                    <a:pt x="525703" y="1606575"/>
                  </a:lnTo>
                  <a:lnTo>
                    <a:pt x="531317" y="1614893"/>
                  </a:lnTo>
                  <a:lnTo>
                    <a:pt x="539635" y="1620494"/>
                  </a:lnTo>
                  <a:lnTo>
                    <a:pt x="549833" y="1622552"/>
                  </a:lnTo>
                  <a:lnTo>
                    <a:pt x="560019" y="1620494"/>
                  </a:lnTo>
                  <a:lnTo>
                    <a:pt x="568337" y="1614893"/>
                  </a:lnTo>
                  <a:lnTo>
                    <a:pt x="573951" y="1606575"/>
                  </a:lnTo>
                  <a:lnTo>
                    <a:pt x="576008" y="1596377"/>
                  </a:lnTo>
                  <a:close/>
                </a:path>
                <a:path w="1885314" h="1884679">
                  <a:moveTo>
                    <a:pt x="576008" y="1334668"/>
                  </a:moveTo>
                  <a:lnTo>
                    <a:pt x="573951" y="1324495"/>
                  </a:lnTo>
                  <a:lnTo>
                    <a:pt x="568337" y="1316177"/>
                  </a:lnTo>
                  <a:lnTo>
                    <a:pt x="560019" y="1310563"/>
                  </a:lnTo>
                  <a:lnTo>
                    <a:pt x="549833" y="1308506"/>
                  </a:lnTo>
                  <a:lnTo>
                    <a:pt x="539635" y="1310563"/>
                  </a:lnTo>
                  <a:lnTo>
                    <a:pt x="531317" y="1316177"/>
                  </a:lnTo>
                  <a:lnTo>
                    <a:pt x="525703" y="1324495"/>
                  </a:lnTo>
                  <a:lnTo>
                    <a:pt x="523646" y="1334668"/>
                  </a:lnTo>
                  <a:lnTo>
                    <a:pt x="525703" y="1344866"/>
                  </a:lnTo>
                  <a:lnTo>
                    <a:pt x="531317" y="1353185"/>
                  </a:lnTo>
                  <a:lnTo>
                    <a:pt x="539635" y="1358785"/>
                  </a:lnTo>
                  <a:lnTo>
                    <a:pt x="549833" y="1360843"/>
                  </a:lnTo>
                  <a:lnTo>
                    <a:pt x="560019" y="1358785"/>
                  </a:lnTo>
                  <a:lnTo>
                    <a:pt x="568337" y="1353185"/>
                  </a:lnTo>
                  <a:lnTo>
                    <a:pt x="573951" y="1344866"/>
                  </a:lnTo>
                  <a:lnTo>
                    <a:pt x="576008" y="1334668"/>
                  </a:lnTo>
                  <a:close/>
                </a:path>
                <a:path w="1885314" h="1884679">
                  <a:moveTo>
                    <a:pt x="576008" y="1072972"/>
                  </a:moveTo>
                  <a:lnTo>
                    <a:pt x="573951" y="1062786"/>
                  </a:lnTo>
                  <a:lnTo>
                    <a:pt x="568337" y="1054468"/>
                  </a:lnTo>
                  <a:lnTo>
                    <a:pt x="560019" y="1048854"/>
                  </a:lnTo>
                  <a:lnTo>
                    <a:pt x="549833" y="1046797"/>
                  </a:lnTo>
                  <a:lnTo>
                    <a:pt x="539635" y="1048854"/>
                  </a:lnTo>
                  <a:lnTo>
                    <a:pt x="531317" y="1054468"/>
                  </a:lnTo>
                  <a:lnTo>
                    <a:pt x="525703" y="1062786"/>
                  </a:lnTo>
                  <a:lnTo>
                    <a:pt x="523646" y="1072972"/>
                  </a:lnTo>
                  <a:lnTo>
                    <a:pt x="525703" y="1083170"/>
                  </a:lnTo>
                  <a:lnTo>
                    <a:pt x="531317" y="1091488"/>
                  </a:lnTo>
                  <a:lnTo>
                    <a:pt x="539635" y="1097076"/>
                  </a:lnTo>
                  <a:lnTo>
                    <a:pt x="549833" y="1099134"/>
                  </a:lnTo>
                  <a:lnTo>
                    <a:pt x="560019" y="1097076"/>
                  </a:lnTo>
                  <a:lnTo>
                    <a:pt x="568337" y="1091488"/>
                  </a:lnTo>
                  <a:lnTo>
                    <a:pt x="573951" y="1083170"/>
                  </a:lnTo>
                  <a:lnTo>
                    <a:pt x="576008" y="1072972"/>
                  </a:lnTo>
                  <a:close/>
                </a:path>
                <a:path w="1885314" h="1884679">
                  <a:moveTo>
                    <a:pt x="576008" y="811276"/>
                  </a:moveTo>
                  <a:lnTo>
                    <a:pt x="573951" y="801116"/>
                  </a:lnTo>
                  <a:lnTo>
                    <a:pt x="568337" y="792734"/>
                  </a:lnTo>
                  <a:lnTo>
                    <a:pt x="560019" y="787146"/>
                  </a:lnTo>
                  <a:lnTo>
                    <a:pt x="549833" y="785114"/>
                  </a:lnTo>
                  <a:lnTo>
                    <a:pt x="539635" y="787146"/>
                  </a:lnTo>
                  <a:lnTo>
                    <a:pt x="531317" y="792734"/>
                  </a:lnTo>
                  <a:lnTo>
                    <a:pt x="525703" y="801116"/>
                  </a:lnTo>
                  <a:lnTo>
                    <a:pt x="523646" y="811276"/>
                  </a:lnTo>
                  <a:lnTo>
                    <a:pt x="525703" y="821436"/>
                  </a:lnTo>
                  <a:lnTo>
                    <a:pt x="531317" y="829818"/>
                  </a:lnTo>
                  <a:lnTo>
                    <a:pt x="539635" y="835406"/>
                  </a:lnTo>
                  <a:lnTo>
                    <a:pt x="549833" y="837438"/>
                  </a:lnTo>
                  <a:lnTo>
                    <a:pt x="560019" y="835406"/>
                  </a:lnTo>
                  <a:lnTo>
                    <a:pt x="568337" y="829818"/>
                  </a:lnTo>
                  <a:lnTo>
                    <a:pt x="573951" y="821436"/>
                  </a:lnTo>
                  <a:lnTo>
                    <a:pt x="576008" y="811276"/>
                  </a:lnTo>
                  <a:close/>
                </a:path>
                <a:path w="1885314" h="1884679">
                  <a:moveTo>
                    <a:pt x="576008" y="549567"/>
                  </a:moveTo>
                  <a:lnTo>
                    <a:pt x="573951" y="539407"/>
                  </a:lnTo>
                  <a:lnTo>
                    <a:pt x="568337" y="531025"/>
                  </a:lnTo>
                  <a:lnTo>
                    <a:pt x="560019" y="525449"/>
                  </a:lnTo>
                  <a:lnTo>
                    <a:pt x="549833" y="523417"/>
                  </a:lnTo>
                  <a:lnTo>
                    <a:pt x="539635" y="525449"/>
                  </a:lnTo>
                  <a:lnTo>
                    <a:pt x="531317" y="531025"/>
                  </a:lnTo>
                  <a:lnTo>
                    <a:pt x="525703" y="539407"/>
                  </a:lnTo>
                  <a:lnTo>
                    <a:pt x="523646" y="549567"/>
                  </a:lnTo>
                  <a:lnTo>
                    <a:pt x="525703" y="559727"/>
                  </a:lnTo>
                  <a:lnTo>
                    <a:pt x="531317" y="568109"/>
                  </a:lnTo>
                  <a:lnTo>
                    <a:pt x="539635" y="573697"/>
                  </a:lnTo>
                  <a:lnTo>
                    <a:pt x="549833" y="575729"/>
                  </a:lnTo>
                  <a:lnTo>
                    <a:pt x="560019" y="573697"/>
                  </a:lnTo>
                  <a:lnTo>
                    <a:pt x="568337" y="568109"/>
                  </a:lnTo>
                  <a:lnTo>
                    <a:pt x="573951" y="559727"/>
                  </a:lnTo>
                  <a:lnTo>
                    <a:pt x="576008" y="549567"/>
                  </a:lnTo>
                  <a:close/>
                </a:path>
                <a:path w="1885314" h="1884679">
                  <a:moveTo>
                    <a:pt x="576008" y="287870"/>
                  </a:moveTo>
                  <a:lnTo>
                    <a:pt x="573951" y="277710"/>
                  </a:lnTo>
                  <a:lnTo>
                    <a:pt x="568337" y="269328"/>
                  </a:lnTo>
                  <a:lnTo>
                    <a:pt x="560019" y="263740"/>
                  </a:lnTo>
                  <a:lnTo>
                    <a:pt x="549833" y="261708"/>
                  </a:lnTo>
                  <a:lnTo>
                    <a:pt x="539635" y="263740"/>
                  </a:lnTo>
                  <a:lnTo>
                    <a:pt x="531317" y="269328"/>
                  </a:lnTo>
                  <a:lnTo>
                    <a:pt x="525703" y="277710"/>
                  </a:lnTo>
                  <a:lnTo>
                    <a:pt x="523646" y="287870"/>
                  </a:lnTo>
                  <a:lnTo>
                    <a:pt x="525703" y="298018"/>
                  </a:lnTo>
                  <a:lnTo>
                    <a:pt x="531317" y="306400"/>
                  </a:lnTo>
                  <a:lnTo>
                    <a:pt x="539635" y="311988"/>
                  </a:lnTo>
                  <a:lnTo>
                    <a:pt x="549833" y="314020"/>
                  </a:lnTo>
                  <a:lnTo>
                    <a:pt x="560019" y="311988"/>
                  </a:lnTo>
                  <a:lnTo>
                    <a:pt x="568337" y="306400"/>
                  </a:lnTo>
                  <a:lnTo>
                    <a:pt x="573951" y="298018"/>
                  </a:lnTo>
                  <a:lnTo>
                    <a:pt x="576008" y="287870"/>
                  </a:lnTo>
                  <a:close/>
                </a:path>
                <a:path w="1885314" h="1884679">
                  <a:moveTo>
                    <a:pt x="576008" y="26162"/>
                  </a:moveTo>
                  <a:lnTo>
                    <a:pt x="573951" y="16002"/>
                  </a:lnTo>
                  <a:lnTo>
                    <a:pt x="568337" y="7620"/>
                  </a:lnTo>
                  <a:lnTo>
                    <a:pt x="560019" y="2032"/>
                  </a:lnTo>
                  <a:lnTo>
                    <a:pt x="549833" y="0"/>
                  </a:lnTo>
                  <a:lnTo>
                    <a:pt x="539635" y="2032"/>
                  </a:lnTo>
                  <a:lnTo>
                    <a:pt x="531317" y="7620"/>
                  </a:lnTo>
                  <a:lnTo>
                    <a:pt x="525703" y="16002"/>
                  </a:lnTo>
                  <a:lnTo>
                    <a:pt x="523646" y="26162"/>
                  </a:lnTo>
                  <a:lnTo>
                    <a:pt x="525703" y="36322"/>
                  </a:lnTo>
                  <a:lnTo>
                    <a:pt x="531317" y="44704"/>
                  </a:lnTo>
                  <a:lnTo>
                    <a:pt x="539635" y="50279"/>
                  </a:lnTo>
                  <a:lnTo>
                    <a:pt x="549833" y="52311"/>
                  </a:lnTo>
                  <a:lnTo>
                    <a:pt x="560019" y="50279"/>
                  </a:lnTo>
                  <a:lnTo>
                    <a:pt x="568337" y="44704"/>
                  </a:lnTo>
                  <a:lnTo>
                    <a:pt x="573951" y="36322"/>
                  </a:lnTo>
                  <a:lnTo>
                    <a:pt x="576008" y="26162"/>
                  </a:lnTo>
                  <a:close/>
                </a:path>
                <a:path w="1885314" h="1884679">
                  <a:moveTo>
                    <a:pt x="837831" y="1858086"/>
                  </a:moveTo>
                  <a:lnTo>
                    <a:pt x="835774" y="1847900"/>
                  </a:lnTo>
                  <a:lnTo>
                    <a:pt x="830160" y="1839582"/>
                  </a:lnTo>
                  <a:lnTo>
                    <a:pt x="821842" y="1833968"/>
                  </a:lnTo>
                  <a:lnTo>
                    <a:pt x="811657" y="1831911"/>
                  </a:lnTo>
                  <a:lnTo>
                    <a:pt x="801446" y="1833968"/>
                  </a:lnTo>
                  <a:lnTo>
                    <a:pt x="793127" y="1839582"/>
                  </a:lnTo>
                  <a:lnTo>
                    <a:pt x="787527" y="1847900"/>
                  </a:lnTo>
                  <a:lnTo>
                    <a:pt x="785469" y="1858086"/>
                  </a:lnTo>
                  <a:lnTo>
                    <a:pt x="787527" y="1868284"/>
                  </a:lnTo>
                  <a:lnTo>
                    <a:pt x="793127" y="1876602"/>
                  </a:lnTo>
                  <a:lnTo>
                    <a:pt x="801446" y="1882203"/>
                  </a:lnTo>
                  <a:lnTo>
                    <a:pt x="811657" y="1884260"/>
                  </a:lnTo>
                  <a:lnTo>
                    <a:pt x="821842" y="1882203"/>
                  </a:lnTo>
                  <a:lnTo>
                    <a:pt x="830160" y="1876602"/>
                  </a:lnTo>
                  <a:lnTo>
                    <a:pt x="835774" y="1868284"/>
                  </a:lnTo>
                  <a:lnTo>
                    <a:pt x="837831" y="1858086"/>
                  </a:lnTo>
                  <a:close/>
                </a:path>
                <a:path w="1885314" h="1884679">
                  <a:moveTo>
                    <a:pt x="837831" y="1596377"/>
                  </a:moveTo>
                  <a:lnTo>
                    <a:pt x="835774" y="1586191"/>
                  </a:lnTo>
                  <a:lnTo>
                    <a:pt x="830160" y="1577873"/>
                  </a:lnTo>
                  <a:lnTo>
                    <a:pt x="821842" y="1572272"/>
                  </a:lnTo>
                  <a:lnTo>
                    <a:pt x="811657" y="1570215"/>
                  </a:lnTo>
                  <a:lnTo>
                    <a:pt x="801446" y="1572272"/>
                  </a:lnTo>
                  <a:lnTo>
                    <a:pt x="793127" y="1577873"/>
                  </a:lnTo>
                  <a:lnTo>
                    <a:pt x="787527" y="1586191"/>
                  </a:lnTo>
                  <a:lnTo>
                    <a:pt x="785469" y="1596377"/>
                  </a:lnTo>
                  <a:lnTo>
                    <a:pt x="787527" y="1606575"/>
                  </a:lnTo>
                  <a:lnTo>
                    <a:pt x="793127" y="1614893"/>
                  </a:lnTo>
                  <a:lnTo>
                    <a:pt x="801446" y="1620494"/>
                  </a:lnTo>
                  <a:lnTo>
                    <a:pt x="811657" y="1622552"/>
                  </a:lnTo>
                  <a:lnTo>
                    <a:pt x="821842" y="1620494"/>
                  </a:lnTo>
                  <a:lnTo>
                    <a:pt x="830160" y="1614893"/>
                  </a:lnTo>
                  <a:lnTo>
                    <a:pt x="835774" y="1606575"/>
                  </a:lnTo>
                  <a:lnTo>
                    <a:pt x="837831" y="1596377"/>
                  </a:lnTo>
                  <a:close/>
                </a:path>
                <a:path w="1885314" h="1884679">
                  <a:moveTo>
                    <a:pt x="837831" y="1334668"/>
                  </a:moveTo>
                  <a:lnTo>
                    <a:pt x="835774" y="1324495"/>
                  </a:lnTo>
                  <a:lnTo>
                    <a:pt x="830160" y="1316177"/>
                  </a:lnTo>
                  <a:lnTo>
                    <a:pt x="821842" y="1310563"/>
                  </a:lnTo>
                  <a:lnTo>
                    <a:pt x="811657" y="1308506"/>
                  </a:lnTo>
                  <a:lnTo>
                    <a:pt x="801446" y="1310563"/>
                  </a:lnTo>
                  <a:lnTo>
                    <a:pt x="793127" y="1316177"/>
                  </a:lnTo>
                  <a:lnTo>
                    <a:pt x="787527" y="1324495"/>
                  </a:lnTo>
                  <a:lnTo>
                    <a:pt x="785469" y="1334668"/>
                  </a:lnTo>
                  <a:lnTo>
                    <a:pt x="787527" y="1344866"/>
                  </a:lnTo>
                  <a:lnTo>
                    <a:pt x="793127" y="1353185"/>
                  </a:lnTo>
                  <a:lnTo>
                    <a:pt x="801446" y="1358785"/>
                  </a:lnTo>
                  <a:lnTo>
                    <a:pt x="811657" y="1360843"/>
                  </a:lnTo>
                  <a:lnTo>
                    <a:pt x="821842" y="1358785"/>
                  </a:lnTo>
                  <a:lnTo>
                    <a:pt x="830160" y="1353185"/>
                  </a:lnTo>
                  <a:lnTo>
                    <a:pt x="835774" y="1344866"/>
                  </a:lnTo>
                  <a:lnTo>
                    <a:pt x="837831" y="1334668"/>
                  </a:lnTo>
                  <a:close/>
                </a:path>
                <a:path w="1885314" h="1884679">
                  <a:moveTo>
                    <a:pt x="837831" y="1072972"/>
                  </a:moveTo>
                  <a:lnTo>
                    <a:pt x="835774" y="1062786"/>
                  </a:lnTo>
                  <a:lnTo>
                    <a:pt x="830160" y="1054468"/>
                  </a:lnTo>
                  <a:lnTo>
                    <a:pt x="821842" y="1048854"/>
                  </a:lnTo>
                  <a:lnTo>
                    <a:pt x="811657" y="1046797"/>
                  </a:lnTo>
                  <a:lnTo>
                    <a:pt x="801446" y="1048854"/>
                  </a:lnTo>
                  <a:lnTo>
                    <a:pt x="793127" y="1054468"/>
                  </a:lnTo>
                  <a:lnTo>
                    <a:pt x="787527" y="1062786"/>
                  </a:lnTo>
                  <a:lnTo>
                    <a:pt x="785469" y="1072972"/>
                  </a:lnTo>
                  <a:lnTo>
                    <a:pt x="787527" y="1083170"/>
                  </a:lnTo>
                  <a:lnTo>
                    <a:pt x="793127" y="1091488"/>
                  </a:lnTo>
                  <a:lnTo>
                    <a:pt x="801446" y="1097076"/>
                  </a:lnTo>
                  <a:lnTo>
                    <a:pt x="811657" y="1099134"/>
                  </a:lnTo>
                  <a:lnTo>
                    <a:pt x="821842" y="1097076"/>
                  </a:lnTo>
                  <a:lnTo>
                    <a:pt x="830160" y="1091488"/>
                  </a:lnTo>
                  <a:lnTo>
                    <a:pt x="835774" y="1083170"/>
                  </a:lnTo>
                  <a:lnTo>
                    <a:pt x="837831" y="1072972"/>
                  </a:lnTo>
                  <a:close/>
                </a:path>
                <a:path w="1885314" h="1884679">
                  <a:moveTo>
                    <a:pt x="837831" y="811276"/>
                  </a:moveTo>
                  <a:lnTo>
                    <a:pt x="835774" y="801116"/>
                  </a:lnTo>
                  <a:lnTo>
                    <a:pt x="830160" y="792734"/>
                  </a:lnTo>
                  <a:lnTo>
                    <a:pt x="821842" y="787146"/>
                  </a:lnTo>
                  <a:lnTo>
                    <a:pt x="811657" y="785114"/>
                  </a:lnTo>
                  <a:lnTo>
                    <a:pt x="801446" y="787146"/>
                  </a:lnTo>
                  <a:lnTo>
                    <a:pt x="793127" y="792734"/>
                  </a:lnTo>
                  <a:lnTo>
                    <a:pt x="787527" y="801116"/>
                  </a:lnTo>
                  <a:lnTo>
                    <a:pt x="785469" y="811276"/>
                  </a:lnTo>
                  <a:lnTo>
                    <a:pt x="787527" y="821436"/>
                  </a:lnTo>
                  <a:lnTo>
                    <a:pt x="793127" y="829818"/>
                  </a:lnTo>
                  <a:lnTo>
                    <a:pt x="801446" y="835406"/>
                  </a:lnTo>
                  <a:lnTo>
                    <a:pt x="811657" y="837438"/>
                  </a:lnTo>
                  <a:lnTo>
                    <a:pt x="821842" y="835406"/>
                  </a:lnTo>
                  <a:lnTo>
                    <a:pt x="830160" y="829818"/>
                  </a:lnTo>
                  <a:lnTo>
                    <a:pt x="835774" y="821436"/>
                  </a:lnTo>
                  <a:lnTo>
                    <a:pt x="837831" y="811276"/>
                  </a:lnTo>
                  <a:close/>
                </a:path>
                <a:path w="1885314" h="1884679">
                  <a:moveTo>
                    <a:pt x="837831" y="549567"/>
                  </a:moveTo>
                  <a:lnTo>
                    <a:pt x="835774" y="539407"/>
                  </a:lnTo>
                  <a:lnTo>
                    <a:pt x="830160" y="531025"/>
                  </a:lnTo>
                  <a:lnTo>
                    <a:pt x="821842" y="525449"/>
                  </a:lnTo>
                  <a:lnTo>
                    <a:pt x="811657" y="523417"/>
                  </a:lnTo>
                  <a:lnTo>
                    <a:pt x="801446" y="525449"/>
                  </a:lnTo>
                  <a:lnTo>
                    <a:pt x="793127" y="531025"/>
                  </a:lnTo>
                  <a:lnTo>
                    <a:pt x="787527" y="539407"/>
                  </a:lnTo>
                  <a:lnTo>
                    <a:pt x="785469" y="549567"/>
                  </a:lnTo>
                  <a:lnTo>
                    <a:pt x="787527" y="559727"/>
                  </a:lnTo>
                  <a:lnTo>
                    <a:pt x="793127" y="568109"/>
                  </a:lnTo>
                  <a:lnTo>
                    <a:pt x="801446" y="573697"/>
                  </a:lnTo>
                  <a:lnTo>
                    <a:pt x="811657" y="575729"/>
                  </a:lnTo>
                  <a:lnTo>
                    <a:pt x="821842" y="573697"/>
                  </a:lnTo>
                  <a:lnTo>
                    <a:pt x="830160" y="568109"/>
                  </a:lnTo>
                  <a:lnTo>
                    <a:pt x="835774" y="559727"/>
                  </a:lnTo>
                  <a:lnTo>
                    <a:pt x="837831" y="549567"/>
                  </a:lnTo>
                  <a:close/>
                </a:path>
                <a:path w="1885314" h="1884679">
                  <a:moveTo>
                    <a:pt x="837831" y="287870"/>
                  </a:moveTo>
                  <a:lnTo>
                    <a:pt x="835774" y="277710"/>
                  </a:lnTo>
                  <a:lnTo>
                    <a:pt x="830160" y="269328"/>
                  </a:lnTo>
                  <a:lnTo>
                    <a:pt x="821842" y="263740"/>
                  </a:lnTo>
                  <a:lnTo>
                    <a:pt x="811657" y="261708"/>
                  </a:lnTo>
                  <a:lnTo>
                    <a:pt x="801446" y="263740"/>
                  </a:lnTo>
                  <a:lnTo>
                    <a:pt x="793127" y="269328"/>
                  </a:lnTo>
                  <a:lnTo>
                    <a:pt x="787527" y="277710"/>
                  </a:lnTo>
                  <a:lnTo>
                    <a:pt x="785469" y="287870"/>
                  </a:lnTo>
                  <a:lnTo>
                    <a:pt x="787527" y="298018"/>
                  </a:lnTo>
                  <a:lnTo>
                    <a:pt x="793127" y="306400"/>
                  </a:lnTo>
                  <a:lnTo>
                    <a:pt x="801446" y="311988"/>
                  </a:lnTo>
                  <a:lnTo>
                    <a:pt x="811657" y="314020"/>
                  </a:lnTo>
                  <a:lnTo>
                    <a:pt x="821842" y="311988"/>
                  </a:lnTo>
                  <a:lnTo>
                    <a:pt x="830160" y="306400"/>
                  </a:lnTo>
                  <a:lnTo>
                    <a:pt x="835774" y="298018"/>
                  </a:lnTo>
                  <a:lnTo>
                    <a:pt x="837831" y="287870"/>
                  </a:lnTo>
                  <a:close/>
                </a:path>
                <a:path w="1885314" h="1884679">
                  <a:moveTo>
                    <a:pt x="837831" y="26162"/>
                  </a:moveTo>
                  <a:lnTo>
                    <a:pt x="835774" y="16002"/>
                  </a:lnTo>
                  <a:lnTo>
                    <a:pt x="830160" y="7620"/>
                  </a:lnTo>
                  <a:lnTo>
                    <a:pt x="821842" y="2032"/>
                  </a:lnTo>
                  <a:lnTo>
                    <a:pt x="811657" y="0"/>
                  </a:lnTo>
                  <a:lnTo>
                    <a:pt x="801446" y="2032"/>
                  </a:lnTo>
                  <a:lnTo>
                    <a:pt x="793127" y="7620"/>
                  </a:lnTo>
                  <a:lnTo>
                    <a:pt x="787527" y="16002"/>
                  </a:lnTo>
                  <a:lnTo>
                    <a:pt x="785469" y="26162"/>
                  </a:lnTo>
                  <a:lnTo>
                    <a:pt x="787527" y="36322"/>
                  </a:lnTo>
                  <a:lnTo>
                    <a:pt x="793127" y="44704"/>
                  </a:lnTo>
                  <a:lnTo>
                    <a:pt x="801446" y="50279"/>
                  </a:lnTo>
                  <a:lnTo>
                    <a:pt x="811657" y="52311"/>
                  </a:lnTo>
                  <a:lnTo>
                    <a:pt x="821842" y="50279"/>
                  </a:lnTo>
                  <a:lnTo>
                    <a:pt x="830160" y="44704"/>
                  </a:lnTo>
                  <a:lnTo>
                    <a:pt x="835774" y="36322"/>
                  </a:lnTo>
                  <a:lnTo>
                    <a:pt x="837831" y="26162"/>
                  </a:lnTo>
                  <a:close/>
                </a:path>
                <a:path w="1885314" h="1884679">
                  <a:moveTo>
                    <a:pt x="1099654" y="1858086"/>
                  </a:moveTo>
                  <a:lnTo>
                    <a:pt x="1097622" y="1847900"/>
                  </a:lnTo>
                  <a:lnTo>
                    <a:pt x="1092034" y="1839582"/>
                  </a:lnTo>
                  <a:lnTo>
                    <a:pt x="1083652" y="1833968"/>
                  </a:lnTo>
                  <a:lnTo>
                    <a:pt x="1073492" y="1831911"/>
                  </a:lnTo>
                  <a:lnTo>
                    <a:pt x="1063332" y="1833968"/>
                  </a:lnTo>
                  <a:lnTo>
                    <a:pt x="1054950" y="1839582"/>
                  </a:lnTo>
                  <a:lnTo>
                    <a:pt x="1049362" y="1847900"/>
                  </a:lnTo>
                  <a:lnTo>
                    <a:pt x="1047330" y="1858086"/>
                  </a:lnTo>
                  <a:lnTo>
                    <a:pt x="1049362" y="1868284"/>
                  </a:lnTo>
                  <a:lnTo>
                    <a:pt x="1054950" y="1876602"/>
                  </a:lnTo>
                  <a:lnTo>
                    <a:pt x="1063332" y="1882203"/>
                  </a:lnTo>
                  <a:lnTo>
                    <a:pt x="1073492" y="1884260"/>
                  </a:lnTo>
                  <a:lnTo>
                    <a:pt x="1083652" y="1882203"/>
                  </a:lnTo>
                  <a:lnTo>
                    <a:pt x="1092034" y="1876602"/>
                  </a:lnTo>
                  <a:lnTo>
                    <a:pt x="1097622" y="1868284"/>
                  </a:lnTo>
                  <a:lnTo>
                    <a:pt x="1099654" y="1858086"/>
                  </a:lnTo>
                  <a:close/>
                </a:path>
                <a:path w="1885314" h="1884679">
                  <a:moveTo>
                    <a:pt x="1099654" y="1596377"/>
                  </a:moveTo>
                  <a:lnTo>
                    <a:pt x="1097622" y="1586191"/>
                  </a:lnTo>
                  <a:lnTo>
                    <a:pt x="1092034" y="1577873"/>
                  </a:lnTo>
                  <a:lnTo>
                    <a:pt x="1083652" y="1572272"/>
                  </a:lnTo>
                  <a:lnTo>
                    <a:pt x="1073492" y="1570215"/>
                  </a:lnTo>
                  <a:lnTo>
                    <a:pt x="1063332" y="1572272"/>
                  </a:lnTo>
                  <a:lnTo>
                    <a:pt x="1054950" y="1577873"/>
                  </a:lnTo>
                  <a:lnTo>
                    <a:pt x="1049362" y="1586191"/>
                  </a:lnTo>
                  <a:lnTo>
                    <a:pt x="1047330" y="1596377"/>
                  </a:lnTo>
                  <a:lnTo>
                    <a:pt x="1049362" y="1606575"/>
                  </a:lnTo>
                  <a:lnTo>
                    <a:pt x="1054950" y="1614893"/>
                  </a:lnTo>
                  <a:lnTo>
                    <a:pt x="1063332" y="1620494"/>
                  </a:lnTo>
                  <a:lnTo>
                    <a:pt x="1073492" y="1622552"/>
                  </a:lnTo>
                  <a:lnTo>
                    <a:pt x="1083652" y="1620494"/>
                  </a:lnTo>
                  <a:lnTo>
                    <a:pt x="1092034" y="1614893"/>
                  </a:lnTo>
                  <a:lnTo>
                    <a:pt x="1097622" y="1606575"/>
                  </a:lnTo>
                  <a:lnTo>
                    <a:pt x="1099654" y="1596377"/>
                  </a:lnTo>
                  <a:close/>
                </a:path>
                <a:path w="1885314" h="1884679">
                  <a:moveTo>
                    <a:pt x="1099654" y="1334668"/>
                  </a:moveTo>
                  <a:lnTo>
                    <a:pt x="1097622" y="1324495"/>
                  </a:lnTo>
                  <a:lnTo>
                    <a:pt x="1092034" y="1316177"/>
                  </a:lnTo>
                  <a:lnTo>
                    <a:pt x="1083652" y="1310563"/>
                  </a:lnTo>
                  <a:lnTo>
                    <a:pt x="1073492" y="1308506"/>
                  </a:lnTo>
                  <a:lnTo>
                    <a:pt x="1063332" y="1310563"/>
                  </a:lnTo>
                  <a:lnTo>
                    <a:pt x="1054950" y="1316177"/>
                  </a:lnTo>
                  <a:lnTo>
                    <a:pt x="1049362" y="1324495"/>
                  </a:lnTo>
                  <a:lnTo>
                    <a:pt x="1047330" y="1334668"/>
                  </a:lnTo>
                  <a:lnTo>
                    <a:pt x="1049362" y="1344866"/>
                  </a:lnTo>
                  <a:lnTo>
                    <a:pt x="1054950" y="1353185"/>
                  </a:lnTo>
                  <a:lnTo>
                    <a:pt x="1063332" y="1358785"/>
                  </a:lnTo>
                  <a:lnTo>
                    <a:pt x="1073492" y="1360843"/>
                  </a:lnTo>
                  <a:lnTo>
                    <a:pt x="1083652" y="1358785"/>
                  </a:lnTo>
                  <a:lnTo>
                    <a:pt x="1092034" y="1353185"/>
                  </a:lnTo>
                  <a:lnTo>
                    <a:pt x="1097622" y="1344866"/>
                  </a:lnTo>
                  <a:lnTo>
                    <a:pt x="1099654" y="1334668"/>
                  </a:lnTo>
                  <a:close/>
                </a:path>
                <a:path w="1885314" h="1884679">
                  <a:moveTo>
                    <a:pt x="1099654" y="1072972"/>
                  </a:moveTo>
                  <a:lnTo>
                    <a:pt x="1097622" y="1062786"/>
                  </a:lnTo>
                  <a:lnTo>
                    <a:pt x="1092034" y="1054468"/>
                  </a:lnTo>
                  <a:lnTo>
                    <a:pt x="1083652" y="1048854"/>
                  </a:lnTo>
                  <a:lnTo>
                    <a:pt x="1073492" y="1046797"/>
                  </a:lnTo>
                  <a:lnTo>
                    <a:pt x="1063332" y="1048854"/>
                  </a:lnTo>
                  <a:lnTo>
                    <a:pt x="1054950" y="1054468"/>
                  </a:lnTo>
                  <a:lnTo>
                    <a:pt x="1049362" y="1062786"/>
                  </a:lnTo>
                  <a:lnTo>
                    <a:pt x="1047330" y="1072972"/>
                  </a:lnTo>
                  <a:lnTo>
                    <a:pt x="1049362" y="1083170"/>
                  </a:lnTo>
                  <a:lnTo>
                    <a:pt x="1054950" y="1091488"/>
                  </a:lnTo>
                  <a:lnTo>
                    <a:pt x="1063332" y="1097076"/>
                  </a:lnTo>
                  <a:lnTo>
                    <a:pt x="1073492" y="1099134"/>
                  </a:lnTo>
                  <a:lnTo>
                    <a:pt x="1083652" y="1097076"/>
                  </a:lnTo>
                  <a:lnTo>
                    <a:pt x="1092034" y="1091488"/>
                  </a:lnTo>
                  <a:lnTo>
                    <a:pt x="1097622" y="1083170"/>
                  </a:lnTo>
                  <a:lnTo>
                    <a:pt x="1099654" y="1072972"/>
                  </a:lnTo>
                  <a:close/>
                </a:path>
                <a:path w="1885314" h="1884679">
                  <a:moveTo>
                    <a:pt x="1099654" y="811276"/>
                  </a:moveTo>
                  <a:lnTo>
                    <a:pt x="1097622" y="801116"/>
                  </a:lnTo>
                  <a:lnTo>
                    <a:pt x="1092034" y="792734"/>
                  </a:lnTo>
                  <a:lnTo>
                    <a:pt x="1083652" y="787146"/>
                  </a:lnTo>
                  <a:lnTo>
                    <a:pt x="1073492" y="785114"/>
                  </a:lnTo>
                  <a:lnTo>
                    <a:pt x="1063332" y="787146"/>
                  </a:lnTo>
                  <a:lnTo>
                    <a:pt x="1054950" y="792734"/>
                  </a:lnTo>
                  <a:lnTo>
                    <a:pt x="1049362" y="801116"/>
                  </a:lnTo>
                  <a:lnTo>
                    <a:pt x="1047330" y="811276"/>
                  </a:lnTo>
                  <a:lnTo>
                    <a:pt x="1049362" y="821436"/>
                  </a:lnTo>
                  <a:lnTo>
                    <a:pt x="1054950" y="829818"/>
                  </a:lnTo>
                  <a:lnTo>
                    <a:pt x="1063332" y="835406"/>
                  </a:lnTo>
                  <a:lnTo>
                    <a:pt x="1073492" y="837438"/>
                  </a:lnTo>
                  <a:lnTo>
                    <a:pt x="1083652" y="835406"/>
                  </a:lnTo>
                  <a:lnTo>
                    <a:pt x="1092034" y="829818"/>
                  </a:lnTo>
                  <a:lnTo>
                    <a:pt x="1097622" y="821436"/>
                  </a:lnTo>
                  <a:lnTo>
                    <a:pt x="1099654" y="811276"/>
                  </a:lnTo>
                  <a:close/>
                </a:path>
                <a:path w="1885314" h="1884679">
                  <a:moveTo>
                    <a:pt x="1099654" y="549567"/>
                  </a:moveTo>
                  <a:lnTo>
                    <a:pt x="1097622" y="539407"/>
                  </a:lnTo>
                  <a:lnTo>
                    <a:pt x="1092034" y="531025"/>
                  </a:lnTo>
                  <a:lnTo>
                    <a:pt x="1083652" y="525449"/>
                  </a:lnTo>
                  <a:lnTo>
                    <a:pt x="1073492" y="523417"/>
                  </a:lnTo>
                  <a:lnTo>
                    <a:pt x="1063332" y="525449"/>
                  </a:lnTo>
                  <a:lnTo>
                    <a:pt x="1054950" y="531025"/>
                  </a:lnTo>
                  <a:lnTo>
                    <a:pt x="1049362" y="539407"/>
                  </a:lnTo>
                  <a:lnTo>
                    <a:pt x="1047330" y="549567"/>
                  </a:lnTo>
                  <a:lnTo>
                    <a:pt x="1049362" y="559727"/>
                  </a:lnTo>
                  <a:lnTo>
                    <a:pt x="1054950" y="568109"/>
                  </a:lnTo>
                  <a:lnTo>
                    <a:pt x="1063332" y="573697"/>
                  </a:lnTo>
                  <a:lnTo>
                    <a:pt x="1073492" y="575729"/>
                  </a:lnTo>
                  <a:lnTo>
                    <a:pt x="1083652" y="573697"/>
                  </a:lnTo>
                  <a:lnTo>
                    <a:pt x="1092034" y="568109"/>
                  </a:lnTo>
                  <a:lnTo>
                    <a:pt x="1097622" y="559727"/>
                  </a:lnTo>
                  <a:lnTo>
                    <a:pt x="1099654" y="549567"/>
                  </a:lnTo>
                  <a:close/>
                </a:path>
                <a:path w="1885314" h="1884679">
                  <a:moveTo>
                    <a:pt x="1099654" y="287870"/>
                  </a:moveTo>
                  <a:lnTo>
                    <a:pt x="1097622" y="277710"/>
                  </a:lnTo>
                  <a:lnTo>
                    <a:pt x="1092034" y="269328"/>
                  </a:lnTo>
                  <a:lnTo>
                    <a:pt x="1083652" y="263740"/>
                  </a:lnTo>
                  <a:lnTo>
                    <a:pt x="1073492" y="261708"/>
                  </a:lnTo>
                  <a:lnTo>
                    <a:pt x="1063332" y="263740"/>
                  </a:lnTo>
                  <a:lnTo>
                    <a:pt x="1054950" y="269328"/>
                  </a:lnTo>
                  <a:lnTo>
                    <a:pt x="1049362" y="277710"/>
                  </a:lnTo>
                  <a:lnTo>
                    <a:pt x="1047330" y="287870"/>
                  </a:lnTo>
                  <a:lnTo>
                    <a:pt x="1049362" y="298018"/>
                  </a:lnTo>
                  <a:lnTo>
                    <a:pt x="1054950" y="306400"/>
                  </a:lnTo>
                  <a:lnTo>
                    <a:pt x="1063332" y="311988"/>
                  </a:lnTo>
                  <a:lnTo>
                    <a:pt x="1073492" y="314020"/>
                  </a:lnTo>
                  <a:lnTo>
                    <a:pt x="1083652" y="311988"/>
                  </a:lnTo>
                  <a:lnTo>
                    <a:pt x="1092034" y="306400"/>
                  </a:lnTo>
                  <a:lnTo>
                    <a:pt x="1097622" y="298018"/>
                  </a:lnTo>
                  <a:lnTo>
                    <a:pt x="1099654" y="287870"/>
                  </a:lnTo>
                  <a:close/>
                </a:path>
                <a:path w="1885314" h="1884679">
                  <a:moveTo>
                    <a:pt x="1099654" y="26162"/>
                  </a:moveTo>
                  <a:lnTo>
                    <a:pt x="1097622" y="16002"/>
                  </a:lnTo>
                  <a:lnTo>
                    <a:pt x="1092034" y="7620"/>
                  </a:lnTo>
                  <a:lnTo>
                    <a:pt x="1083652" y="2032"/>
                  </a:lnTo>
                  <a:lnTo>
                    <a:pt x="1073492" y="0"/>
                  </a:lnTo>
                  <a:lnTo>
                    <a:pt x="1063332" y="2032"/>
                  </a:lnTo>
                  <a:lnTo>
                    <a:pt x="1054950" y="7620"/>
                  </a:lnTo>
                  <a:lnTo>
                    <a:pt x="1049362" y="16002"/>
                  </a:lnTo>
                  <a:lnTo>
                    <a:pt x="1047330" y="26162"/>
                  </a:lnTo>
                  <a:lnTo>
                    <a:pt x="1049362" y="36322"/>
                  </a:lnTo>
                  <a:lnTo>
                    <a:pt x="1054950" y="44704"/>
                  </a:lnTo>
                  <a:lnTo>
                    <a:pt x="1063332" y="50279"/>
                  </a:lnTo>
                  <a:lnTo>
                    <a:pt x="1073492" y="52311"/>
                  </a:lnTo>
                  <a:lnTo>
                    <a:pt x="1083652" y="50279"/>
                  </a:lnTo>
                  <a:lnTo>
                    <a:pt x="1092034" y="44704"/>
                  </a:lnTo>
                  <a:lnTo>
                    <a:pt x="1097622" y="36322"/>
                  </a:lnTo>
                  <a:lnTo>
                    <a:pt x="1099654" y="26162"/>
                  </a:lnTo>
                  <a:close/>
                </a:path>
                <a:path w="1885314" h="1884679">
                  <a:moveTo>
                    <a:pt x="1361478" y="1858086"/>
                  </a:moveTo>
                  <a:lnTo>
                    <a:pt x="1359446" y="1847900"/>
                  </a:lnTo>
                  <a:lnTo>
                    <a:pt x="1353731" y="1839582"/>
                  </a:lnTo>
                  <a:lnTo>
                    <a:pt x="1345488" y="1833968"/>
                  </a:lnTo>
                  <a:lnTo>
                    <a:pt x="1335328" y="1831911"/>
                  </a:lnTo>
                  <a:lnTo>
                    <a:pt x="1325041" y="1833968"/>
                  </a:lnTo>
                  <a:lnTo>
                    <a:pt x="1316786" y="1839582"/>
                  </a:lnTo>
                  <a:lnTo>
                    <a:pt x="1311198" y="1847900"/>
                  </a:lnTo>
                  <a:lnTo>
                    <a:pt x="1309039" y="1858086"/>
                  </a:lnTo>
                  <a:lnTo>
                    <a:pt x="1311198" y="1868284"/>
                  </a:lnTo>
                  <a:lnTo>
                    <a:pt x="1316786" y="1876602"/>
                  </a:lnTo>
                  <a:lnTo>
                    <a:pt x="1325041" y="1882203"/>
                  </a:lnTo>
                  <a:lnTo>
                    <a:pt x="1335328" y="1884260"/>
                  </a:lnTo>
                  <a:lnTo>
                    <a:pt x="1345488" y="1882203"/>
                  </a:lnTo>
                  <a:lnTo>
                    <a:pt x="1353731" y="1876602"/>
                  </a:lnTo>
                  <a:lnTo>
                    <a:pt x="1359446" y="1868284"/>
                  </a:lnTo>
                  <a:lnTo>
                    <a:pt x="1361478" y="1858086"/>
                  </a:lnTo>
                  <a:close/>
                </a:path>
                <a:path w="1885314" h="1884679">
                  <a:moveTo>
                    <a:pt x="1361478" y="1596377"/>
                  </a:moveTo>
                  <a:lnTo>
                    <a:pt x="1359446" y="1586191"/>
                  </a:lnTo>
                  <a:lnTo>
                    <a:pt x="1353731" y="1577873"/>
                  </a:lnTo>
                  <a:lnTo>
                    <a:pt x="1345488" y="1572272"/>
                  </a:lnTo>
                  <a:lnTo>
                    <a:pt x="1335328" y="1570215"/>
                  </a:lnTo>
                  <a:lnTo>
                    <a:pt x="1325041" y="1572272"/>
                  </a:lnTo>
                  <a:lnTo>
                    <a:pt x="1316786" y="1577873"/>
                  </a:lnTo>
                  <a:lnTo>
                    <a:pt x="1311198" y="1586191"/>
                  </a:lnTo>
                  <a:lnTo>
                    <a:pt x="1309039" y="1596377"/>
                  </a:lnTo>
                  <a:lnTo>
                    <a:pt x="1311198" y="1606575"/>
                  </a:lnTo>
                  <a:lnTo>
                    <a:pt x="1316786" y="1614893"/>
                  </a:lnTo>
                  <a:lnTo>
                    <a:pt x="1325041" y="1620494"/>
                  </a:lnTo>
                  <a:lnTo>
                    <a:pt x="1335328" y="1622552"/>
                  </a:lnTo>
                  <a:lnTo>
                    <a:pt x="1345488" y="1620494"/>
                  </a:lnTo>
                  <a:lnTo>
                    <a:pt x="1353731" y="1614893"/>
                  </a:lnTo>
                  <a:lnTo>
                    <a:pt x="1359446" y="1606575"/>
                  </a:lnTo>
                  <a:lnTo>
                    <a:pt x="1361478" y="1596377"/>
                  </a:lnTo>
                  <a:close/>
                </a:path>
                <a:path w="1885314" h="1884679">
                  <a:moveTo>
                    <a:pt x="1361478" y="1334668"/>
                  </a:moveTo>
                  <a:lnTo>
                    <a:pt x="1359446" y="1324495"/>
                  </a:lnTo>
                  <a:lnTo>
                    <a:pt x="1353731" y="1316177"/>
                  </a:lnTo>
                  <a:lnTo>
                    <a:pt x="1345488" y="1310563"/>
                  </a:lnTo>
                  <a:lnTo>
                    <a:pt x="1335328" y="1308506"/>
                  </a:lnTo>
                  <a:lnTo>
                    <a:pt x="1325041" y="1310563"/>
                  </a:lnTo>
                  <a:lnTo>
                    <a:pt x="1316786" y="1316177"/>
                  </a:lnTo>
                  <a:lnTo>
                    <a:pt x="1311198" y="1324495"/>
                  </a:lnTo>
                  <a:lnTo>
                    <a:pt x="1309039" y="1334668"/>
                  </a:lnTo>
                  <a:lnTo>
                    <a:pt x="1311198" y="1344866"/>
                  </a:lnTo>
                  <a:lnTo>
                    <a:pt x="1316786" y="1353185"/>
                  </a:lnTo>
                  <a:lnTo>
                    <a:pt x="1325041" y="1358785"/>
                  </a:lnTo>
                  <a:lnTo>
                    <a:pt x="1335328" y="1360843"/>
                  </a:lnTo>
                  <a:lnTo>
                    <a:pt x="1345488" y="1358785"/>
                  </a:lnTo>
                  <a:lnTo>
                    <a:pt x="1353731" y="1353185"/>
                  </a:lnTo>
                  <a:lnTo>
                    <a:pt x="1359446" y="1344866"/>
                  </a:lnTo>
                  <a:lnTo>
                    <a:pt x="1361478" y="1334668"/>
                  </a:lnTo>
                  <a:close/>
                </a:path>
                <a:path w="1885314" h="1884679">
                  <a:moveTo>
                    <a:pt x="1361478" y="1072972"/>
                  </a:moveTo>
                  <a:lnTo>
                    <a:pt x="1359446" y="1062786"/>
                  </a:lnTo>
                  <a:lnTo>
                    <a:pt x="1353731" y="1054468"/>
                  </a:lnTo>
                  <a:lnTo>
                    <a:pt x="1345488" y="1048854"/>
                  </a:lnTo>
                  <a:lnTo>
                    <a:pt x="1335328" y="1046797"/>
                  </a:lnTo>
                  <a:lnTo>
                    <a:pt x="1325041" y="1048854"/>
                  </a:lnTo>
                  <a:lnTo>
                    <a:pt x="1316786" y="1054468"/>
                  </a:lnTo>
                  <a:lnTo>
                    <a:pt x="1311198" y="1062786"/>
                  </a:lnTo>
                  <a:lnTo>
                    <a:pt x="1309039" y="1072972"/>
                  </a:lnTo>
                  <a:lnTo>
                    <a:pt x="1311198" y="1083170"/>
                  </a:lnTo>
                  <a:lnTo>
                    <a:pt x="1316786" y="1091488"/>
                  </a:lnTo>
                  <a:lnTo>
                    <a:pt x="1325041" y="1097076"/>
                  </a:lnTo>
                  <a:lnTo>
                    <a:pt x="1335328" y="1099134"/>
                  </a:lnTo>
                  <a:lnTo>
                    <a:pt x="1345488" y="1097076"/>
                  </a:lnTo>
                  <a:lnTo>
                    <a:pt x="1353731" y="1091488"/>
                  </a:lnTo>
                  <a:lnTo>
                    <a:pt x="1359446" y="1083170"/>
                  </a:lnTo>
                  <a:lnTo>
                    <a:pt x="1361478" y="1072972"/>
                  </a:lnTo>
                  <a:close/>
                </a:path>
                <a:path w="1885314" h="1884679">
                  <a:moveTo>
                    <a:pt x="1361478" y="811276"/>
                  </a:moveTo>
                  <a:lnTo>
                    <a:pt x="1359446" y="801116"/>
                  </a:lnTo>
                  <a:lnTo>
                    <a:pt x="1353731" y="792734"/>
                  </a:lnTo>
                  <a:lnTo>
                    <a:pt x="1345488" y="787146"/>
                  </a:lnTo>
                  <a:lnTo>
                    <a:pt x="1335328" y="785114"/>
                  </a:lnTo>
                  <a:lnTo>
                    <a:pt x="1325041" y="787146"/>
                  </a:lnTo>
                  <a:lnTo>
                    <a:pt x="1316786" y="792734"/>
                  </a:lnTo>
                  <a:lnTo>
                    <a:pt x="1311198" y="801116"/>
                  </a:lnTo>
                  <a:lnTo>
                    <a:pt x="1309039" y="811276"/>
                  </a:lnTo>
                  <a:lnTo>
                    <a:pt x="1311198" y="821436"/>
                  </a:lnTo>
                  <a:lnTo>
                    <a:pt x="1316786" y="829818"/>
                  </a:lnTo>
                  <a:lnTo>
                    <a:pt x="1325041" y="835406"/>
                  </a:lnTo>
                  <a:lnTo>
                    <a:pt x="1335328" y="837438"/>
                  </a:lnTo>
                  <a:lnTo>
                    <a:pt x="1345488" y="835406"/>
                  </a:lnTo>
                  <a:lnTo>
                    <a:pt x="1353731" y="829818"/>
                  </a:lnTo>
                  <a:lnTo>
                    <a:pt x="1359446" y="821436"/>
                  </a:lnTo>
                  <a:lnTo>
                    <a:pt x="1361478" y="811276"/>
                  </a:lnTo>
                  <a:close/>
                </a:path>
                <a:path w="1885314" h="1884679">
                  <a:moveTo>
                    <a:pt x="1361478" y="549567"/>
                  </a:moveTo>
                  <a:lnTo>
                    <a:pt x="1359446" y="539407"/>
                  </a:lnTo>
                  <a:lnTo>
                    <a:pt x="1353731" y="531025"/>
                  </a:lnTo>
                  <a:lnTo>
                    <a:pt x="1345488" y="525449"/>
                  </a:lnTo>
                  <a:lnTo>
                    <a:pt x="1335328" y="523417"/>
                  </a:lnTo>
                  <a:lnTo>
                    <a:pt x="1325041" y="525449"/>
                  </a:lnTo>
                  <a:lnTo>
                    <a:pt x="1316786" y="531025"/>
                  </a:lnTo>
                  <a:lnTo>
                    <a:pt x="1311198" y="539407"/>
                  </a:lnTo>
                  <a:lnTo>
                    <a:pt x="1309039" y="549567"/>
                  </a:lnTo>
                  <a:lnTo>
                    <a:pt x="1311198" y="559727"/>
                  </a:lnTo>
                  <a:lnTo>
                    <a:pt x="1316786" y="568109"/>
                  </a:lnTo>
                  <a:lnTo>
                    <a:pt x="1325041" y="573697"/>
                  </a:lnTo>
                  <a:lnTo>
                    <a:pt x="1335328" y="575729"/>
                  </a:lnTo>
                  <a:lnTo>
                    <a:pt x="1345488" y="573697"/>
                  </a:lnTo>
                  <a:lnTo>
                    <a:pt x="1353731" y="568109"/>
                  </a:lnTo>
                  <a:lnTo>
                    <a:pt x="1359446" y="559727"/>
                  </a:lnTo>
                  <a:lnTo>
                    <a:pt x="1361478" y="549567"/>
                  </a:lnTo>
                  <a:close/>
                </a:path>
                <a:path w="1885314" h="1884679">
                  <a:moveTo>
                    <a:pt x="1361478" y="287870"/>
                  </a:moveTo>
                  <a:lnTo>
                    <a:pt x="1359446" y="277710"/>
                  </a:lnTo>
                  <a:lnTo>
                    <a:pt x="1353731" y="269328"/>
                  </a:lnTo>
                  <a:lnTo>
                    <a:pt x="1345488" y="263740"/>
                  </a:lnTo>
                  <a:lnTo>
                    <a:pt x="1335328" y="261708"/>
                  </a:lnTo>
                  <a:lnTo>
                    <a:pt x="1325041" y="263740"/>
                  </a:lnTo>
                  <a:lnTo>
                    <a:pt x="1316786" y="269328"/>
                  </a:lnTo>
                  <a:lnTo>
                    <a:pt x="1311198" y="277710"/>
                  </a:lnTo>
                  <a:lnTo>
                    <a:pt x="1309039" y="287870"/>
                  </a:lnTo>
                  <a:lnTo>
                    <a:pt x="1311198" y="298018"/>
                  </a:lnTo>
                  <a:lnTo>
                    <a:pt x="1316786" y="306400"/>
                  </a:lnTo>
                  <a:lnTo>
                    <a:pt x="1325041" y="311988"/>
                  </a:lnTo>
                  <a:lnTo>
                    <a:pt x="1335328" y="314020"/>
                  </a:lnTo>
                  <a:lnTo>
                    <a:pt x="1345488" y="311988"/>
                  </a:lnTo>
                  <a:lnTo>
                    <a:pt x="1353731" y="306400"/>
                  </a:lnTo>
                  <a:lnTo>
                    <a:pt x="1359446" y="298018"/>
                  </a:lnTo>
                  <a:lnTo>
                    <a:pt x="1361478" y="287870"/>
                  </a:lnTo>
                  <a:close/>
                </a:path>
                <a:path w="1885314" h="1884679">
                  <a:moveTo>
                    <a:pt x="1361478" y="26162"/>
                  </a:moveTo>
                  <a:lnTo>
                    <a:pt x="1359446" y="16002"/>
                  </a:lnTo>
                  <a:lnTo>
                    <a:pt x="1353731" y="7620"/>
                  </a:lnTo>
                  <a:lnTo>
                    <a:pt x="1345488" y="2032"/>
                  </a:lnTo>
                  <a:lnTo>
                    <a:pt x="1335328" y="0"/>
                  </a:lnTo>
                  <a:lnTo>
                    <a:pt x="1325041" y="2032"/>
                  </a:lnTo>
                  <a:lnTo>
                    <a:pt x="1316786" y="7620"/>
                  </a:lnTo>
                  <a:lnTo>
                    <a:pt x="1311198" y="16002"/>
                  </a:lnTo>
                  <a:lnTo>
                    <a:pt x="1309039" y="26162"/>
                  </a:lnTo>
                  <a:lnTo>
                    <a:pt x="1311198" y="36322"/>
                  </a:lnTo>
                  <a:lnTo>
                    <a:pt x="1316786" y="44704"/>
                  </a:lnTo>
                  <a:lnTo>
                    <a:pt x="1325041" y="50279"/>
                  </a:lnTo>
                  <a:lnTo>
                    <a:pt x="1335328" y="52311"/>
                  </a:lnTo>
                  <a:lnTo>
                    <a:pt x="1345488" y="50279"/>
                  </a:lnTo>
                  <a:lnTo>
                    <a:pt x="1353731" y="44704"/>
                  </a:lnTo>
                  <a:lnTo>
                    <a:pt x="1359446" y="36322"/>
                  </a:lnTo>
                  <a:lnTo>
                    <a:pt x="1361478" y="26162"/>
                  </a:lnTo>
                  <a:close/>
                </a:path>
                <a:path w="1885314" h="1884679">
                  <a:moveTo>
                    <a:pt x="1623314" y="1858086"/>
                  </a:moveTo>
                  <a:lnTo>
                    <a:pt x="1621282" y="1847900"/>
                  </a:lnTo>
                  <a:lnTo>
                    <a:pt x="1615567" y="1839582"/>
                  </a:lnTo>
                  <a:lnTo>
                    <a:pt x="1607312" y="1833968"/>
                  </a:lnTo>
                  <a:lnTo>
                    <a:pt x="1597152" y="1831911"/>
                  </a:lnTo>
                  <a:lnTo>
                    <a:pt x="1586877" y="1833968"/>
                  </a:lnTo>
                  <a:lnTo>
                    <a:pt x="1578622" y="1839582"/>
                  </a:lnTo>
                  <a:lnTo>
                    <a:pt x="1573034" y="1847900"/>
                  </a:lnTo>
                  <a:lnTo>
                    <a:pt x="1570875" y="1858086"/>
                  </a:lnTo>
                  <a:lnTo>
                    <a:pt x="1573034" y="1868284"/>
                  </a:lnTo>
                  <a:lnTo>
                    <a:pt x="1578622" y="1876602"/>
                  </a:lnTo>
                  <a:lnTo>
                    <a:pt x="1586877" y="1882203"/>
                  </a:lnTo>
                  <a:lnTo>
                    <a:pt x="1597152" y="1884260"/>
                  </a:lnTo>
                  <a:lnTo>
                    <a:pt x="1607312" y="1882203"/>
                  </a:lnTo>
                  <a:lnTo>
                    <a:pt x="1615567" y="1876602"/>
                  </a:lnTo>
                  <a:lnTo>
                    <a:pt x="1621282" y="1868284"/>
                  </a:lnTo>
                  <a:lnTo>
                    <a:pt x="1623314" y="1858086"/>
                  </a:lnTo>
                  <a:close/>
                </a:path>
                <a:path w="1885314" h="1884679">
                  <a:moveTo>
                    <a:pt x="1623314" y="1596377"/>
                  </a:moveTo>
                  <a:lnTo>
                    <a:pt x="1621282" y="1586191"/>
                  </a:lnTo>
                  <a:lnTo>
                    <a:pt x="1615567" y="1577873"/>
                  </a:lnTo>
                  <a:lnTo>
                    <a:pt x="1607312" y="1572272"/>
                  </a:lnTo>
                  <a:lnTo>
                    <a:pt x="1597152" y="1570215"/>
                  </a:lnTo>
                  <a:lnTo>
                    <a:pt x="1586877" y="1572272"/>
                  </a:lnTo>
                  <a:lnTo>
                    <a:pt x="1578622" y="1577873"/>
                  </a:lnTo>
                  <a:lnTo>
                    <a:pt x="1573034" y="1586191"/>
                  </a:lnTo>
                  <a:lnTo>
                    <a:pt x="1570875" y="1596377"/>
                  </a:lnTo>
                  <a:lnTo>
                    <a:pt x="1573034" y="1606575"/>
                  </a:lnTo>
                  <a:lnTo>
                    <a:pt x="1578622" y="1614893"/>
                  </a:lnTo>
                  <a:lnTo>
                    <a:pt x="1586877" y="1620494"/>
                  </a:lnTo>
                  <a:lnTo>
                    <a:pt x="1597152" y="1622552"/>
                  </a:lnTo>
                  <a:lnTo>
                    <a:pt x="1607312" y="1620494"/>
                  </a:lnTo>
                  <a:lnTo>
                    <a:pt x="1615567" y="1614893"/>
                  </a:lnTo>
                  <a:lnTo>
                    <a:pt x="1621282" y="1606575"/>
                  </a:lnTo>
                  <a:lnTo>
                    <a:pt x="1623314" y="1596377"/>
                  </a:lnTo>
                  <a:close/>
                </a:path>
                <a:path w="1885314" h="1884679">
                  <a:moveTo>
                    <a:pt x="1623314" y="1334668"/>
                  </a:moveTo>
                  <a:lnTo>
                    <a:pt x="1621282" y="1324495"/>
                  </a:lnTo>
                  <a:lnTo>
                    <a:pt x="1615567" y="1316177"/>
                  </a:lnTo>
                  <a:lnTo>
                    <a:pt x="1607312" y="1310563"/>
                  </a:lnTo>
                  <a:lnTo>
                    <a:pt x="1597152" y="1308506"/>
                  </a:lnTo>
                  <a:lnTo>
                    <a:pt x="1586877" y="1310563"/>
                  </a:lnTo>
                  <a:lnTo>
                    <a:pt x="1578622" y="1316177"/>
                  </a:lnTo>
                  <a:lnTo>
                    <a:pt x="1573034" y="1324495"/>
                  </a:lnTo>
                  <a:lnTo>
                    <a:pt x="1570875" y="1334668"/>
                  </a:lnTo>
                  <a:lnTo>
                    <a:pt x="1573034" y="1344866"/>
                  </a:lnTo>
                  <a:lnTo>
                    <a:pt x="1578622" y="1353185"/>
                  </a:lnTo>
                  <a:lnTo>
                    <a:pt x="1586877" y="1358785"/>
                  </a:lnTo>
                  <a:lnTo>
                    <a:pt x="1597152" y="1360843"/>
                  </a:lnTo>
                  <a:lnTo>
                    <a:pt x="1607312" y="1358785"/>
                  </a:lnTo>
                  <a:lnTo>
                    <a:pt x="1615567" y="1353185"/>
                  </a:lnTo>
                  <a:lnTo>
                    <a:pt x="1621282" y="1344866"/>
                  </a:lnTo>
                  <a:lnTo>
                    <a:pt x="1623314" y="1334668"/>
                  </a:lnTo>
                  <a:close/>
                </a:path>
                <a:path w="1885314" h="1884679">
                  <a:moveTo>
                    <a:pt x="1623314" y="1072972"/>
                  </a:moveTo>
                  <a:lnTo>
                    <a:pt x="1621282" y="1062786"/>
                  </a:lnTo>
                  <a:lnTo>
                    <a:pt x="1615567" y="1054468"/>
                  </a:lnTo>
                  <a:lnTo>
                    <a:pt x="1607312" y="1048854"/>
                  </a:lnTo>
                  <a:lnTo>
                    <a:pt x="1597152" y="1046797"/>
                  </a:lnTo>
                  <a:lnTo>
                    <a:pt x="1586877" y="1048854"/>
                  </a:lnTo>
                  <a:lnTo>
                    <a:pt x="1578622" y="1054468"/>
                  </a:lnTo>
                  <a:lnTo>
                    <a:pt x="1573034" y="1062786"/>
                  </a:lnTo>
                  <a:lnTo>
                    <a:pt x="1570875" y="1072972"/>
                  </a:lnTo>
                  <a:lnTo>
                    <a:pt x="1573034" y="1083170"/>
                  </a:lnTo>
                  <a:lnTo>
                    <a:pt x="1578622" y="1091488"/>
                  </a:lnTo>
                  <a:lnTo>
                    <a:pt x="1586877" y="1097076"/>
                  </a:lnTo>
                  <a:lnTo>
                    <a:pt x="1597152" y="1099134"/>
                  </a:lnTo>
                  <a:lnTo>
                    <a:pt x="1607312" y="1097076"/>
                  </a:lnTo>
                  <a:lnTo>
                    <a:pt x="1615567" y="1091488"/>
                  </a:lnTo>
                  <a:lnTo>
                    <a:pt x="1621282" y="1083170"/>
                  </a:lnTo>
                  <a:lnTo>
                    <a:pt x="1623314" y="1072972"/>
                  </a:lnTo>
                  <a:close/>
                </a:path>
                <a:path w="1885314" h="1884679">
                  <a:moveTo>
                    <a:pt x="1623314" y="811276"/>
                  </a:moveTo>
                  <a:lnTo>
                    <a:pt x="1621282" y="801116"/>
                  </a:lnTo>
                  <a:lnTo>
                    <a:pt x="1615567" y="792734"/>
                  </a:lnTo>
                  <a:lnTo>
                    <a:pt x="1607312" y="787146"/>
                  </a:lnTo>
                  <a:lnTo>
                    <a:pt x="1597152" y="785114"/>
                  </a:lnTo>
                  <a:lnTo>
                    <a:pt x="1586877" y="787146"/>
                  </a:lnTo>
                  <a:lnTo>
                    <a:pt x="1578622" y="792734"/>
                  </a:lnTo>
                  <a:lnTo>
                    <a:pt x="1573034" y="801116"/>
                  </a:lnTo>
                  <a:lnTo>
                    <a:pt x="1570875" y="811276"/>
                  </a:lnTo>
                  <a:lnTo>
                    <a:pt x="1573034" y="821436"/>
                  </a:lnTo>
                  <a:lnTo>
                    <a:pt x="1578622" y="829818"/>
                  </a:lnTo>
                  <a:lnTo>
                    <a:pt x="1586877" y="835406"/>
                  </a:lnTo>
                  <a:lnTo>
                    <a:pt x="1597152" y="837438"/>
                  </a:lnTo>
                  <a:lnTo>
                    <a:pt x="1607312" y="835406"/>
                  </a:lnTo>
                  <a:lnTo>
                    <a:pt x="1615567" y="829818"/>
                  </a:lnTo>
                  <a:lnTo>
                    <a:pt x="1621282" y="821436"/>
                  </a:lnTo>
                  <a:lnTo>
                    <a:pt x="1623314" y="811276"/>
                  </a:lnTo>
                  <a:close/>
                </a:path>
                <a:path w="1885314" h="1884679">
                  <a:moveTo>
                    <a:pt x="1623314" y="549567"/>
                  </a:moveTo>
                  <a:lnTo>
                    <a:pt x="1621282" y="539407"/>
                  </a:lnTo>
                  <a:lnTo>
                    <a:pt x="1615567" y="531025"/>
                  </a:lnTo>
                  <a:lnTo>
                    <a:pt x="1607312" y="525449"/>
                  </a:lnTo>
                  <a:lnTo>
                    <a:pt x="1597152" y="523417"/>
                  </a:lnTo>
                  <a:lnTo>
                    <a:pt x="1586877" y="525449"/>
                  </a:lnTo>
                  <a:lnTo>
                    <a:pt x="1578622" y="531025"/>
                  </a:lnTo>
                  <a:lnTo>
                    <a:pt x="1573034" y="539407"/>
                  </a:lnTo>
                  <a:lnTo>
                    <a:pt x="1570875" y="549567"/>
                  </a:lnTo>
                  <a:lnTo>
                    <a:pt x="1573034" y="559727"/>
                  </a:lnTo>
                  <a:lnTo>
                    <a:pt x="1578622" y="568109"/>
                  </a:lnTo>
                  <a:lnTo>
                    <a:pt x="1586877" y="573697"/>
                  </a:lnTo>
                  <a:lnTo>
                    <a:pt x="1597152" y="575729"/>
                  </a:lnTo>
                  <a:lnTo>
                    <a:pt x="1607312" y="573697"/>
                  </a:lnTo>
                  <a:lnTo>
                    <a:pt x="1615567" y="568109"/>
                  </a:lnTo>
                  <a:lnTo>
                    <a:pt x="1621282" y="559727"/>
                  </a:lnTo>
                  <a:lnTo>
                    <a:pt x="1623314" y="549567"/>
                  </a:lnTo>
                  <a:close/>
                </a:path>
                <a:path w="1885314" h="1884679">
                  <a:moveTo>
                    <a:pt x="1623314" y="287870"/>
                  </a:moveTo>
                  <a:lnTo>
                    <a:pt x="1621282" y="277710"/>
                  </a:lnTo>
                  <a:lnTo>
                    <a:pt x="1615567" y="269328"/>
                  </a:lnTo>
                  <a:lnTo>
                    <a:pt x="1607312" y="263740"/>
                  </a:lnTo>
                  <a:lnTo>
                    <a:pt x="1597152" y="261708"/>
                  </a:lnTo>
                  <a:lnTo>
                    <a:pt x="1586877" y="263740"/>
                  </a:lnTo>
                  <a:lnTo>
                    <a:pt x="1578622" y="269328"/>
                  </a:lnTo>
                  <a:lnTo>
                    <a:pt x="1573034" y="277710"/>
                  </a:lnTo>
                  <a:lnTo>
                    <a:pt x="1570875" y="287870"/>
                  </a:lnTo>
                  <a:lnTo>
                    <a:pt x="1573034" y="298018"/>
                  </a:lnTo>
                  <a:lnTo>
                    <a:pt x="1578622" y="306400"/>
                  </a:lnTo>
                  <a:lnTo>
                    <a:pt x="1586877" y="311988"/>
                  </a:lnTo>
                  <a:lnTo>
                    <a:pt x="1597152" y="314020"/>
                  </a:lnTo>
                  <a:lnTo>
                    <a:pt x="1607312" y="311988"/>
                  </a:lnTo>
                  <a:lnTo>
                    <a:pt x="1615567" y="306400"/>
                  </a:lnTo>
                  <a:lnTo>
                    <a:pt x="1621282" y="298018"/>
                  </a:lnTo>
                  <a:lnTo>
                    <a:pt x="1623314" y="287870"/>
                  </a:lnTo>
                  <a:close/>
                </a:path>
                <a:path w="1885314" h="1884679">
                  <a:moveTo>
                    <a:pt x="1623314" y="26162"/>
                  </a:moveTo>
                  <a:lnTo>
                    <a:pt x="1621282" y="16002"/>
                  </a:lnTo>
                  <a:lnTo>
                    <a:pt x="1615567" y="7620"/>
                  </a:lnTo>
                  <a:lnTo>
                    <a:pt x="1607312" y="2032"/>
                  </a:lnTo>
                  <a:lnTo>
                    <a:pt x="1597152" y="0"/>
                  </a:lnTo>
                  <a:lnTo>
                    <a:pt x="1586877" y="2032"/>
                  </a:lnTo>
                  <a:lnTo>
                    <a:pt x="1578622" y="7620"/>
                  </a:lnTo>
                  <a:lnTo>
                    <a:pt x="1573034" y="16002"/>
                  </a:lnTo>
                  <a:lnTo>
                    <a:pt x="1570875" y="26162"/>
                  </a:lnTo>
                  <a:lnTo>
                    <a:pt x="1573034" y="36322"/>
                  </a:lnTo>
                  <a:lnTo>
                    <a:pt x="1578622" y="44704"/>
                  </a:lnTo>
                  <a:lnTo>
                    <a:pt x="1586877" y="50279"/>
                  </a:lnTo>
                  <a:lnTo>
                    <a:pt x="1597152" y="52311"/>
                  </a:lnTo>
                  <a:lnTo>
                    <a:pt x="1607312" y="50279"/>
                  </a:lnTo>
                  <a:lnTo>
                    <a:pt x="1615567" y="44704"/>
                  </a:lnTo>
                  <a:lnTo>
                    <a:pt x="1621282" y="36322"/>
                  </a:lnTo>
                  <a:lnTo>
                    <a:pt x="1623314" y="26162"/>
                  </a:lnTo>
                  <a:close/>
                </a:path>
                <a:path w="1885314" h="1884679">
                  <a:moveTo>
                    <a:pt x="1885149" y="1858086"/>
                  </a:moveTo>
                  <a:lnTo>
                    <a:pt x="1882990" y="1847900"/>
                  </a:lnTo>
                  <a:lnTo>
                    <a:pt x="1877402" y="1839582"/>
                  </a:lnTo>
                  <a:lnTo>
                    <a:pt x="1869147" y="1833968"/>
                  </a:lnTo>
                  <a:lnTo>
                    <a:pt x="1858987" y="1831911"/>
                  </a:lnTo>
                  <a:lnTo>
                    <a:pt x="1848700" y="1833968"/>
                  </a:lnTo>
                  <a:lnTo>
                    <a:pt x="1840445" y="1839582"/>
                  </a:lnTo>
                  <a:lnTo>
                    <a:pt x="1834730" y="1847900"/>
                  </a:lnTo>
                  <a:lnTo>
                    <a:pt x="1832711" y="1858086"/>
                  </a:lnTo>
                  <a:lnTo>
                    <a:pt x="1834730" y="1868284"/>
                  </a:lnTo>
                  <a:lnTo>
                    <a:pt x="1840445" y="1876602"/>
                  </a:lnTo>
                  <a:lnTo>
                    <a:pt x="1848700" y="1882203"/>
                  </a:lnTo>
                  <a:lnTo>
                    <a:pt x="1858987" y="1884260"/>
                  </a:lnTo>
                  <a:lnTo>
                    <a:pt x="1869147" y="1882203"/>
                  </a:lnTo>
                  <a:lnTo>
                    <a:pt x="1877402" y="1876602"/>
                  </a:lnTo>
                  <a:lnTo>
                    <a:pt x="1882990" y="1868284"/>
                  </a:lnTo>
                  <a:lnTo>
                    <a:pt x="1885149" y="1858086"/>
                  </a:lnTo>
                  <a:close/>
                </a:path>
                <a:path w="1885314" h="1884679">
                  <a:moveTo>
                    <a:pt x="1885149" y="1596377"/>
                  </a:moveTo>
                  <a:lnTo>
                    <a:pt x="1882990" y="1586191"/>
                  </a:lnTo>
                  <a:lnTo>
                    <a:pt x="1877402" y="1577873"/>
                  </a:lnTo>
                  <a:lnTo>
                    <a:pt x="1869147" y="1572272"/>
                  </a:lnTo>
                  <a:lnTo>
                    <a:pt x="1858987" y="1570215"/>
                  </a:lnTo>
                  <a:lnTo>
                    <a:pt x="1848700" y="1572272"/>
                  </a:lnTo>
                  <a:lnTo>
                    <a:pt x="1840445" y="1577873"/>
                  </a:lnTo>
                  <a:lnTo>
                    <a:pt x="1834730" y="1586191"/>
                  </a:lnTo>
                  <a:lnTo>
                    <a:pt x="1832711" y="1596377"/>
                  </a:lnTo>
                  <a:lnTo>
                    <a:pt x="1834730" y="1606575"/>
                  </a:lnTo>
                  <a:lnTo>
                    <a:pt x="1840445" y="1614893"/>
                  </a:lnTo>
                  <a:lnTo>
                    <a:pt x="1848700" y="1620494"/>
                  </a:lnTo>
                  <a:lnTo>
                    <a:pt x="1858987" y="1622552"/>
                  </a:lnTo>
                  <a:lnTo>
                    <a:pt x="1869147" y="1620494"/>
                  </a:lnTo>
                  <a:lnTo>
                    <a:pt x="1877402" y="1614893"/>
                  </a:lnTo>
                  <a:lnTo>
                    <a:pt x="1882990" y="1606575"/>
                  </a:lnTo>
                  <a:lnTo>
                    <a:pt x="1885149" y="1596377"/>
                  </a:lnTo>
                  <a:close/>
                </a:path>
                <a:path w="1885314" h="1884679">
                  <a:moveTo>
                    <a:pt x="1885149" y="1334668"/>
                  </a:moveTo>
                  <a:lnTo>
                    <a:pt x="1882990" y="1324495"/>
                  </a:lnTo>
                  <a:lnTo>
                    <a:pt x="1877402" y="1316177"/>
                  </a:lnTo>
                  <a:lnTo>
                    <a:pt x="1869147" y="1310563"/>
                  </a:lnTo>
                  <a:lnTo>
                    <a:pt x="1858987" y="1308506"/>
                  </a:lnTo>
                  <a:lnTo>
                    <a:pt x="1848700" y="1310563"/>
                  </a:lnTo>
                  <a:lnTo>
                    <a:pt x="1840445" y="1316177"/>
                  </a:lnTo>
                  <a:lnTo>
                    <a:pt x="1834730" y="1324495"/>
                  </a:lnTo>
                  <a:lnTo>
                    <a:pt x="1832711" y="1334668"/>
                  </a:lnTo>
                  <a:lnTo>
                    <a:pt x="1834730" y="1344866"/>
                  </a:lnTo>
                  <a:lnTo>
                    <a:pt x="1840445" y="1353185"/>
                  </a:lnTo>
                  <a:lnTo>
                    <a:pt x="1848700" y="1358785"/>
                  </a:lnTo>
                  <a:lnTo>
                    <a:pt x="1858987" y="1360843"/>
                  </a:lnTo>
                  <a:lnTo>
                    <a:pt x="1869147" y="1358785"/>
                  </a:lnTo>
                  <a:lnTo>
                    <a:pt x="1877402" y="1353185"/>
                  </a:lnTo>
                  <a:lnTo>
                    <a:pt x="1882990" y="1344866"/>
                  </a:lnTo>
                  <a:lnTo>
                    <a:pt x="1885149" y="1334668"/>
                  </a:lnTo>
                  <a:close/>
                </a:path>
                <a:path w="1885314" h="1884679">
                  <a:moveTo>
                    <a:pt x="1885149" y="1072972"/>
                  </a:moveTo>
                  <a:lnTo>
                    <a:pt x="1882990" y="1062786"/>
                  </a:lnTo>
                  <a:lnTo>
                    <a:pt x="1877402" y="1054468"/>
                  </a:lnTo>
                  <a:lnTo>
                    <a:pt x="1869147" y="1048854"/>
                  </a:lnTo>
                  <a:lnTo>
                    <a:pt x="1858987" y="1046797"/>
                  </a:lnTo>
                  <a:lnTo>
                    <a:pt x="1848700" y="1048854"/>
                  </a:lnTo>
                  <a:lnTo>
                    <a:pt x="1840445" y="1054468"/>
                  </a:lnTo>
                  <a:lnTo>
                    <a:pt x="1834730" y="1062786"/>
                  </a:lnTo>
                  <a:lnTo>
                    <a:pt x="1832711" y="1072972"/>
                  </a:lnTo>
                  <a:lnTo>
                    <a:pt x="1834730" y="1083170"/>
                  </a:lnTo>
                  <a:lnTo>
                    <a:pt x="1840445" y="1091488"/>
                  </a:lnTo>
                  <a:lnTo>
                    <a:pt x="1848700" y="1097076"/>
                  </a:lnTo>
                  <a:lnTo>
                    <a:pt x="1858987" y="1099134"/>
                  </a:lnTo>
                  <a:lnTo>
                    <a:pt x="1869147" y="1097076"/>
                  </a:lnTo>
                  <a:lnTo>
                    <a:pt x="1877402" y="1091488"/>
                  </a:lnTo>
                  <a:lnTo>
                    <a:pt x="1882990" y="1083170"/>
                  </a:lnTo>
                  <a:lnTo>
                    <a:pt x="1885149" y="1072972"/>
                  </a:lnTo>
                  <a:close/>
                </a:path>
                <a:path w="1885314" h="1884679">
                  <a:moveTo>
                    <a:pt x="1885149" y="811276"/>
                  </a:moveTo>
                  <a:lnTo>
                    <a:pt x="1882990" y="801116"/>
                  </a:lnTo>
                  <a:lnTo>
                    <a:pt x="1877402" y="792734"/>
                  </a:lnTo>
                  <a:lnTo>
                    <a:pt x="1869147" y="787146"/>
                  </a:lnTo>
                  <a:lnTo>
                    <a:pt x="1858987" y="785114"/>
                  </a:lnTo>
                  <a:lnTo>
                    <a:pt x="1848700" y="787146"/>
                  </a:lnTo>
                  <a:lnTo>
                    <a:pt x="1840445" y="792734"/>
                  </a:lnTo>
                  <a:lnTo>
                    <a:pt x="1834730" y="801116"/>
                  </a:lnTo>
                  <a:lnTo>
                    <a:pt x="1832711" y="811276"/>
                  </a:lnTo>
                  <a:lnTo>
                    <a:pt x="1834730" y="821436"/>
                  </a:lnTo>
                  <a:lnTo>
                    <a:pt x="1840445" y="829818"/>
                  </a:lnTo>
                  <a:lnTo>
                    <a:pt x="1848700" y="835406"/>
                  </a:lnTo>
                  <a:lnTo>
                    <a:pt x="1858987" y="837438"/>
                  </a:lnTo>
                  <a:lnTo>
                    <a:pt x="1869147" y="835406"/>
                  </a:lnTo>
                  <a:lnTo>
                    <a:pt x="1877402" y="829818"/>
                  </a:lnTo>
                  <a:lnTo>
                    <a:pt x="1882990" y="821436"/>
                  </a:lnTo>
                  <a:lnTo>
                    <a:pt x="1885149" y="811276"/>
                  </a:lnTo>
                  <a:close/>
                </a:path>
                <a:path w="1885314" h="1884679">
                  <a:moveTo>
                    <a:pt x="1885149" y="549567"/>
                  </a:moveTo>
                  <a:lnTo>
                    <a:pt x="1882990" y="539407"/>
                  </a:lnTo>
                  <a:lnTo>
                    <a:pt x="1877402" y="531025"/>
                  </a:lnTo>
                  <a:lnTo>
                    <a:pt x="1869147" y="525449"/>
                  </a:lnTo>
                  <a:lnTo>
                    <a:pt x="1858987" y="523417"/>
                  </a:lnTo>
                  <a:lnTo>
                    <a:pt x="1848700" y="525449"/>
                  </a:lnTo>
                  <a:lnTo>
                    <a:pt x="1840445" y="531025"/>
                  </a:lnTo>
                  <a:lnTo>
                    <a:pt x="1834730" y="539407"/>
                  </a:lnTo>
                  <a:lnTo>
                    <a:pt x="1832711" y="549567"/>
                  </a:lnTo>
                  <a:lnTo>
                    <a:pt x="1834730" y="559727"/>
                  </a:lnTo>
                  <a:lnTo>
                    <a:pt x="1840445" y="568109"/>
                  </a:lnTo>
                  <a:lnTo>
                    <a:pt x="1848700" y="573697"/>
                  </a:lnTo>
                  <a:lnTo>
                    <a:pt x="1858987" y="575729"/>
                  </a:lnTo>
                  <a:lnTo>
                    <a:pt x="1869147" y="573697"/>
                  </a:lnTo>
                  <a:lnTo>
                    <a:pt x="1877402" y="568109"/>
                  </a:lnTo>
                  <a:lnTo>
                    <a:pt x="1882990" y="559727"/>
                  </a:lnTo>
                  <a:lnTo>
                    <a:pt x="1885149" y="549567"/>
                  </a:lnTo>
                  <a:close/>
                </a:path>
                <a:path w="1885314" h="1884679">
                  <a:moveTo>
                    <a:pt x="1885149" y="287870"/>
                  </a:moveTo>
                  <a:lnTo>
                    <a:pt x="1882990" y="277710"/>
                  </a:lnTo>
                  <a:lnTo>
                    <a:pt x="1877402" y="269328"/>
                  </a:lnTo>
                  <a:lnTo>
                    <a:pt x="1869147" y="263740"/>
                  </a:lnTo>
                  <a:lnTo>
                    <a:pt x="1858987" y="261708"/>
                  </a:lnTo>
                  <a:lnTo>
                    <a:pt x="1848700" y="263740"/>
                  </a:lnTo>
                  <a:lnTo>
                    <a:pt x="1840445" y="269328"/>
                  </a:lnTo>
                  <a:lnTo>
                    <a:pt x="1834730" y="277710"/>
                  </a:lnTo>
                  <a:lnTo>
                    <a:pt x="1832711" y="287870"/>
                  </a:lnTo>
                  <a:lnTo>
                    <a:pt x="1834730" y="298018"/>
                  </a:lnTo>
                  <a:lnTo>
                    <a:pt x="1840445" y="306400"/>
                  </a:lnTo>
                  <a:lnTo>
                    <a:pt x="1848700" y="311988"/>
                  </a:lnTo>
                  <a:lnTo>
                    <a:pt x="1858987" y="314020"/>
                  </a:lnTo>
                  <a:lnTo>
                    <a:pt x="1869147" y="311988"/>
                  </a:lnTo>
                  <a:lnTo>
                    <a:pt x="1877402" y="306400"/>
                  </a:lnTo>
                  <a:lnTo>
                    <a:pt x="1882990" y="298018"/>
                  </a:lnTo>
                  <a:lnTo>
                    <a:pt x="1885149" y="287870"/>
                  </a:lnTo>
                  <a:close/>
                </a:path>
                <a:path w="1885314" h="1884679">
                  <a:moveTo>
                    <a:pt x="1885149" y="26162"/>
                  </a:moveTo>
                  <a:lnTo>
                    <a:pt x="1882990" y="16002"/>
                  </a:lnTo>
                  <a:lnTo>
                    <a:pt x="1877402" y="7620"/>
                  </a:lnTo>
                  <a:lnTo>
                    <a:pt x="1869147" y="2032"/>
                  </a:lnTo>
                  <a:lnTo>
                    <a:pt x="1858987" y="0"/>
                  </a:lnTo>
                  <a:lnTo>
                    <a:pt x="1848700" y="2032"/>
                  </a:lnTo>
                  <a:lnTo>
                    <a:pt x="1840445" y="7620"/>
                  </a:lnTo>
                  <a:lnTo>
                    <a:pt x="1834730" y="16002"/>
                  </a:lnTo>
                  <a:lnTo>
                    <a:pt x="1832711" y="26162"/>
                  </a:lnTo>
                  <a:lnTo>
                    <a:pt x="1834730" y="36322"/>
                  </a:lnTo>
                  <a:lnTo>
                    <a:pt x="1840445" y="44704"/>
                  </a:lnTo>
                  <a:lnTo>
                    <a:pt x="1848700" y="50279"/>
                  </a:lnTo>
                  <a:lnTo>
                    <a:pt x="1858987" y="52311"/>
                  </a:lnTo>
                  <a:lnTo>
                    <a:pt x="1869147" y="50279"/>
                  </a:lnTo>
                  <a:lnTo>
                    <a:pt x="1877402" y="44704"/>
                  </a:lnTo>
                  <a:lnTo>
                    <a:pt x="1882990" y="36322"/>
                  </a:lnTo>
                  <a:lnTo>
                    <a:pt x="1885149" y="2616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71">
            <a:extLst>
              <a:ext uri="{FF2B5EF4-FFF2-40B4-BE49-F238E27FC236}">
                <a16:creationId xmlns:a16="http://schemas.microsoft.com/office/drawing/2014/main" id="{B4B040E3-0540-E17A-8997-5B88C9E640C1}"/>
              </a:ext>
            </a:extLst>
          </p:cNvPr>
          <p:cNvSpPr txBox="1">
            <a:spLocks/>
          </p:cNvSpPr>
          <p:nvPr/>
        </p:nvSpPr>
        <p:spPr>
          <a:xfrm>
            <a:off x="13158293" y="1601977"/>
            <a:ext cx="6257439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94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DECISÃO</a:t>
            </a:r>
            <a:endParaRPr kumimoji="0" lang="pt-BR" sz="6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/>
              <a:ea typeface="+mj-ea"/>
              <a:cs typeface="Montserrat ExtraBold"/>
            </a:endParaRPr>
          </a:p>
          <a:p>
            <a:pPr marL="12700" marR="0" lvl="0" indent="0" algn="l" defTabSz="914400" rtl="0" eaLnBrk="1" fontAlgn="auto" latinLnBrk="0" hangingPunct="1">
              <a:lnSpc>
                <a:spcPts val="5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j-ea"/>
                <a:cs typeface="Montserrat"/>
              </a:rPr>
              <a:t>ESTRUTURA</a:t>
            </a:r>
            <a:endParaRPr kumimoji="0" lang="pt-BR" sz="6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j-ea"/>
              <a:cs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2E0693-6E60-4468-9D7F-B2006B88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1180" y="3902075"/>
            <a:ext cx="5553682" cy="461901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F622E3-BCD4-456B-84F8-72A534DAF979}"/>
              </a:ext>
            </a:extLst>
          </p:cNvPr>
          <p:cNvSpPr txBox="1"/>
          <p:nvPr/>
        </p:nvSpPr>
        <p:spPr>
          <a:xfrm>
            <a:off x="928255" y="2334777"/>
            <a:ext cx="1094367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São comandos que permitem que uma sequência de instruções </a:t>
            </a:r>
            <a:r>
              <a:rPr lang="pt-BR" sz="3600" b="1" dirty="0">
                <a:solidFill>
                  <a:srgbClr val="C1272C"/>
                </a:solidFill>
                <a:latin typeface="Montserrat" panose="00000500000000000000" pitchFamily="2" charset="0"/>
              </a:rPr>
              <a:t>seja executada várias vezes</a:t>
            </a: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 até que uma condição seja satisfeita</a:t>
            </a: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endParaRPr lang="pt-BR" sz="36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Se uma instrução ou uma sequência de instruções precisa ser executada várias vezes, deve-se utilizar uma estrutura de repetição</a:t>
            </a:r>
          </a:p>
          <a:p>
            <a:pPr lvl="0">
              <a:buClr>
                <a:srgbClr val="C1272C"/>
              </a:buClr>
              <a:buSzPct val="150000"/>
              <a:defRPr/>
            </a:pPr>
            <a:endParaRPr lang="pt-BR" sz="36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571500" lvl="0" indent="-571500">
              <a:buClr>
                <a:srgbClr val="C1272C"/>
              </a:buClr>
              <a:buSzPct val="150000"/>
              <a:buFont typeface="Wingdings" panose="05000000000000000000" pitchFamily="2" charset="2"/>
              <a:buChar char="ü"/>
              <a:defRPr/>
            </a:pPr>
            <a:r>
              <a:rPr lang="pt-BR" sz="3600" dirty="0">
                <a:solidFill>
                  <a:prstClr val="black"/>
                </a:solidFill>
                <a:latin typeface="Montserrat" panose="00000500000000000000" pitchFamily="2" charset="0"/>
              </a:rPr>
              <a:t>As estruturas de repetição também são chamadas de Laços ou Loops.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REPETIÇÃO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26580ED0-1C71-4764-866B-F01AC1F8C04A}"/>
              </a:ext>
            </a:extLst>
          </p:cNvPr>
          <p:cNvSpPr/>
          <p:nvPr/>
        </p:nvSpPr>
        <p:spPr>
          <a:xfrm>
            <a:off x="1670050" y="3301397"/>
            <a:ext cx="12276786" cy="591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1272C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 São comandos que permitem que uma sequência de instruções seja executada várias vezes até que uma condição seja satisfeita;</a:t>
            </a:r>
          </a:p>
          <a:p>
            <a:pPr marL="457200" indent="-457200">
              <a:lnSpc>
                <a:spcPct val="150000"/>
              </a:lnSpc>
              <a:buClr>
                <a:srgbClr val="C1272C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Se uma instrução ou uma sequência de instruções precisa ser executada várias vezes, deve-se utilizar uma estrutura de repetição;</a:t>
            </a:r>
          </a:p>
          <a:p>
            <a:pPr marL="457200" indent="-457200">
              <a:lnSpc>
                <a:spcPct val="150000"/>
              </a:lnSpc>
              <a:buClr>
                <a:srgbClr val="C1272C"/>
              </a:buClr>
              <a:buSzPct val="130000"/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As estruturas de repetição também são chamadas de Laços ou Loops.</a:t>
            </a: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E571A6C2-39B9-49EB-A1DD-5A1E2E296B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0843" y="3946367"/>
            <a:ext cx="4323814" cy="35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REPETIÇÃO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4337050" y="3123363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PARA</a:t>
            </a:r>
            <a:r>
              <a:rPr lang="es-ES" sz="4800" dirty="0">
                <a:latin typeface="Montserrat" panose="020B0604020202020204" charset="0"/>
              </a:rPr>
              <a:t>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FOR</a:t>
            </a:r>
            <a:r>
              <a:rPr lang="es-ES" sz="4800" dirty="0">
                <a:latin typeface="Montserrat" panose="020B0604020202020204" charset="0"/>
              </a:rPr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2107613" y="4307317"/>
            <a:ext cx="11621464" cy="591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Executa os comandos de inicialização;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Testa a condição;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Se a  condição for falsa então executa o comando que está logo após o bloco subordinado ao for 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Se  condição for verdadeira então executa os comandos que estão subordinados ao for;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Executa os comandos de incremento/decremento;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Volta ao passo 2</a:t>
            </a:r>
          </a:p>
        </p:txBody>
      </p:sp>
      <p:pic>
        <p:nvPicPr>
          <p:cNvPr id="2052" name="Picture 4" descr="Fluxograma de processo: o que é, como fazer e exemplos [GUIA]">
            <a:extLst>
              <a:ext uri="{FF2B5EF4-FFF2-40B4-BE49-F238E27FC236}">
                <a16:creationId xmlns:a16="http://schemas.microsoft.com/office/drawing/2014/main" id="{F6E439D0-FB49-4D13-B998-1CFD9FC2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806" y="2946102"/>
            <a:ext cx="5918351" cy="59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ESTRUTURA DE REPETIÇÃO</a:t>
            </a:r>
          </a:p>
          <a:p>
            <a:pPr marL="12700" lvl="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ea typeface="+mn-ea"/>
                <a:cs typeface="Montserrat"/>
              </a:rPr>
              <a:t>LÓGICA DE PROGRAMAÇÃO E ALGORÍTMO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010AF214-45CD-41EC-9751-A825581F7E59}"/>
              </a:ext>
            </a:extLst>
          </p:cNvPr>
          <p:cNvSpPr txBox="1"/>
          <p:nvPr/>
        </p:nvSpPr>
        <p:spPr>
          <a:xfrm>
            <a:off x="4337050" y="3123363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rgbClr val="C1272C"/>
                </a:solidFill>
                <a:latin typeface="Montserrat" panose="020B0604020202020204" charset="0"/>
              </a:rPr>
              <a:t>ENQUANTO</a:t>
            </a:r>
            <a:r>
              <a:rPr lang="es-ES" sz="4800" dirty="0">
                <a:latin typeface="Montserrat" panose="020B0604020202020204" charset="0"/>
              </a:rPr>
              <a:t>” </a:t>
            </a:r>
            <a:r>
              <a:rPr lang="es-ES" sz="4800" b="1" dirty="0">
                <a:latin typeface="Montserrat" panose="020B0604020202020204" charset="0"/>
              </a:rPr>
              <a:t>→</a:t>
            </a:r>
            <a:r>
              <a:rPr lang="es-ES" sz="4800" dirty="0">
                <a:latin typeface="Montserrat" panose="020B0604020202020204" charset="0"/>
              </a:rPr>
              <a:t>“</a:t>
            </a:r>
            <a:r>
              <a:rPr lang="es-ES" sz="4800" b="1" dirty="0">
                <a:solidFill>
                  <a:schemeClr val="bg1">
                    <a:lumMod val="65000"/>
                  </a:schemeClr>
                </a:solidFill>
                <a:latin typeface="Montserrat" panose="020B0604020202020204" charset="0"/>
              </a:rPr>
              <a:t>WHILE</a:t>
            </a:r>
            <a:r>
              <a:rPr lang="es-ES" sz="4800" dirty="0">
                <a:latin typeface="Montserrat" panose="020B0604020202020204" charset="0"/>
              </a:rPr>
              <a:t>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373A70-A4A4-4D31-B528-96C8368899AA}"/>
              </a:ext>
            </a:extLst>
          </p:cNvPr>
          <p:cNvSpPr/>
          <p:nvPr/>
        </p:nvSpPr>
        <p:spPr>
          <a:xfrm>
            <a:off x="2107613" y="4307317"/>
            <a:ext cx="11621464" cy="591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Testa a condição;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Se a  condição for falsa então pula todos os comandos do bloco subordinado ao </a:t>
            </a:r>
            <a:r>
              <a:rPr lang="pt-BR" sz="3200" dirty="0" err="1">
                <a:latin typeface="Montserrat" panose="020B0604020202020204" charset="0"/>
              </a:rPr>
              <a:t>while</a:t>
            </a:r>
            <a:r>
              <a:rPr lang="pt-BR" sz="3200" dirty="0">
                <a:latin typeface="Montserrat" panose="020B0604020202020204" charset="0"/>
              </a:rPr>
              <a:t> e passa a executar os comandos após o bloco do </a:t>
            </a:r>
            <a:r>
              <a:rPr lang="pt-BR" sz="3200" dirty="0" err="1">
                <a:latin typeface="Montserrat" panose="020B0604020202020204" charset="0"/>
              </a:rPr>
              <a:t>while</a:t>
            </a:r>
            <a:r>
              <a:rPr lang="pt-BR" sz="3200" dirty="0">
                <a:latin typeface="Montserrat" panose="020B060402020202020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Se  condição for verdadeira então executa cada um dos comandos do bloco subordinado ao </a:t>
            </a:r>
            <a:r>
              <a:rPr lang="pt-BR" sz="3200" dirty="0" err="1">
                <a:latin typeface="Montserrat" panose="020B0604020202020204" charset="0"/>
              </a:rPr>
              <a:t>while</a:t>
            </a:r>
            <a:r>
              <a:rPr lang="pt-BR" sz="3200" dirty="0">
                <a:latin typeface="Montserrat" panose="020B060402020202020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latin typeface="Montserrat" panose="020B0604020202020204" charset="0"/>
              </a:rPr>
              <a:t>Após executar o último comando do bloco do </a:t>
            </a:r>
            <a:r>
              <a:rPr lang="pt-BR" sz="3200" dirty="0" err="1">
                <a:latin typeface="Montserrat" panose="020B0604020202020204" charset="0"/>
              </a:rPr>
              <a:t>while</a:t>
            </a:r>
            <a:r>
              <a:rPr lang="pt-BR" sz="3200" dirty="0">
                <a:latin typeface="Montserrat" panose="020B0604020202020204" charset="0"/>
              </a:rPr>
              <a:t> volta ao passo 1.</a:t>
            </a:r>
          </a:p>
        </p:txBody>
      </p:sp>
      <p:pic>
        <p:nvPicPr>
          <p:cNvPr id="3076" name="Picture 4" descr="Introdução ao comando de repetição while">
            <a:extLst>
              <a:ext uri="{FF2B5EF4-FFF2-40B4-BE49-F238E27FC236}">
                <a16:creationId xmlns:a16="http://schemas.microsoft.com/office/drawing/2014/main" id="{84B8B2BD-954D-4558-BFDB-AA7FA6DF4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17" y="3869793"/>
            <a:ext cx="4218530" cy="56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3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tor grátis sistema de gerenciamento de conteúdo de design plano ilustrado">
            <a:extLst>
              <a:ext uri="{FF2B5EF4-FFF2-40B4-BE49-F238E27FC236}">
                <a16:creationId xmlns:a16="http://schemas.microsoft.com/office/drawing/2014/main" id="{76D70F2C-253A-4511-A6AD-4130077B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513" y="3038119"/>
            <a:ext cx="5962650" cy="59626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E1A3DD-B82A-44BE-9181-1FB007AD37B8}"/>
              </a:ext>
            </a:extLst>
          </p:cNvPr>
          <p:cNvGrpSpPr/>
          <p:nvPr/>
        </p:nvGrpSpPr>
        <p:grpSpPr>
          <a:xfrm>
            <a:off x="0" y="9004961"/>
            <a:ext cx="20104100" cy="2304011"/>
            <a:chOff x="0" y="9004961"/>
            <a:chExt cx="20104100" cy="2304011"/>
          </a:xfrm>
        </p:grpSpPr>
        <p:sp>
          <p:nvSpPr>
            <p:cNvPr id="3" name="object 3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10EEC7F7-4995-46C0-A43D-C67AA4CBC4F0}"/>
                </a:ext>
              </a:extLst>
            </p:cNvPr>
            <p:cNvGrpSpPr/>
            <p:nvPr/>
          </p:nvGrpSpPr>
          <p:grpSpPr>
            <a:xfrm>
              <a:off x="17957569" y="9004961"/>
              <a:ext cx="1885109" cy="1885110"/>
              <a:chOff x="17957569" y="9004961"/>
              <a:chExt cx="1885109" cy="188511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17957569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8219340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8481112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8742885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19004657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19266428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19528201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19789973" y="9004961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17957569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18219340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8481112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8742885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9004657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19266428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19528201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19789973" y="9266733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17957569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8219340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18481112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18742885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9004657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19266428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19528201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19789973" y="9528505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17957569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8219340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18481112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18742885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19004657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19266428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19528201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19789973" y="9790277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17957569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18219340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18481112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18742885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19004657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19266428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19528201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19789973" y="10052050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17957569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18219340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8481112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18742885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19004657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19266428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9528201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19789973" y="10313822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17957569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18219340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18481112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18742885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9004657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9266428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9528201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9789973" y="10575594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17957569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18219340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18481112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18742885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19004657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19266428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19528201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19789973" y="10837366"/>
                <a:ext cx="52705" cy="52705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52704">
                    <a:moveTo>
                      <a:pt x="26177" y="0"/>
                    </a:moveTo>
                    <a:lnTo>
                      <a:pt x="15986" y="2056"/>
                    </a:lnTo>
                    <a:lnTo>
                      <a:pt x="7665" y="7665"/>
                    </a:lnTo>
                    <a:lnTo>
                      <a:pt x="2056" y="15986"/>
                    </a:lnTo>
                    <a:lnTo>
                      <a:pt x="0" y="26177"/>
                    </a:lnTo>
                    <a:lnTo>
                      <a:pt x="2056" y="36367"/>
                    </a:lnTo>
                    <a:lnTo>
                      <a:pt x="7665" y="44688"/>
                    </a:lnTo>
                    <a:lnTo>
                      <a:pt x="15986" y="50297"/>
                    </a:lnTo>
                    <a:lnTo>
                      <a:pt x="26177" y="52354"/>
                    </a:lnTo>
                    <a:lnTo>
                      <a:pt x="36367" y="50297"/>
                    </a:lnTo>
                    <a:lnTo>
                      <a:pt x="44688" y="44688"/>
                    </a:lnTo>
                    <a:lnTo>
                      <a:pt x="50297" y="36367"/>
                    </a:lnTo>
                    <a:lnTo>
                      <a:pt x="52354" y="26177"/>
                    </a:lnTo>
                    <a:lnTo>
                      <a:pt x="50297" y="15986"/>
                    </a:lnTo>
                    <a:lnTo>
                      <a:pt x="44688" y="7665"/>
                    </a:lnTo>
                    <a:lnTo>
                      <a:pt x="36367" y="2056"/>
                    </a:lnTo>
                    <a:lnTo>
                      <a:pt x="26177" y="0"/>
                    </a:lnTo>
                    <a:close/>
                  </a:path>
                </a:pathLst>
              </a:custGeom>
              <a:solidFill>
                <a:srgbClr val="E6E6E6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28863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94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950" b="1" i="0" u="none" strike="noStrike" kern="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ExtraBold"/>
                <a:ea typeface="+mj-ea"/>
                <a:cs typeface="Montserrat ExtraBold"/>
              </a:rPr>
              <a:t>REFERÊNCIAS</a:t>
            </a:r>
            <a:endParaRPr kumimoji="0" lang="pt-BR" sz="49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ExtraBold"/>
              <a:ea typeface="+mj-ea"/>
              <a:cs typeface="Montserrat ExtraBold"/>
            </a:endParaRPr>
          </a:p>
          <a:p>
            <a:pPr marL="12700">
              <a:lnSpc>
                <a:spcPts val="5940"/>
              </a:lnSpc>
              <a:defRPr/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736BDC55-6602-4BC1-A207-BABD508FC4A8}"/>
              </a:ext>
            </a:extLst>
          </p:cNvPr>
          <p:cNvSpPr/>
          <p:nvPr/>
        </p:nvSpPr>
        <p:spPr>
          <a:xfrm>
            <a:off x="1832055" y="3093887"/>
            <a:ext cx="10840466" cy="6252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Curso online:</a:t>
            </a:r>
          </a:p>
          <a:p>
            <a:pPr marL="12700" marR="5080" lvl="0">
              <a:lnSpc>
                <a:spcPct val="150000"/>
              </a:lnSpc>
              <a:spcBef>
                <a:spcPts val="195"/>
              </a:spcBef>
            </a:pPr>
            <a:r>
              <a:rPr lang="pt-BR" sz="2400" spc="-150" dirty="0">
                <a:solidFill>
                  <a:prstClr val="black"/>
                </a:solidFill>
                <a:latin typeface="Montserrat"/>
              </a:rPr>
              <a:t>https://online.sp.senai.br/curso/95088/483/competencia-transversal-logica-de-programacao</a:t>
            </a: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Apostila de Programação:</a:t>
            </a:r>
          </a:p>
          <a:p>
            <a:pPr marL="12700" marR="5080" lvl="0">
              <a:lnSpc>
                <a:spcPct val="150000"/>
              </a:lnSpc>
              <a:spcBef>
                <a:spcPts val="195"/>
              </a:spcBef>
            </a:pPr>
            <a:r>
              <a:rPr lang="pt-BR" sz="2400" spc="-150" dirty="0">
                <a:solidFill>
                  <a:prstClr val="black"/>
                </a:solidFill>
                <a:latin typeface="Montserrat"/>
              </a:rPr>
              <a:t>https://educapes.capes.gov.br/bitstream/capes/560827/2/Apostila%20-%20Curso%20de%20L%C3%B3gica%20de%20Programa%C3%A7%C3%A3o.pdf</a:t>
            </a: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Vídeo explicativo:</a:t>
            </a:r>
          </a:p>
          <a:p>
            <a:pPr marL="12700" marR="5080" lvl="0">
              <a:lnSpc>
                <a:spcPct val="150000"/>
              </a:lnSpc>
              <a:spcBef>
                <a:spcPts val="195"/>
              </a:spcBef>
            </a:pPr>
            <a:r>
              <a:rPr lang="pt-BR" sz="2400" spc="-150" dirty="0">
                <a:solidFill>
                  <a:prstClr val="black"/>
                </a:solidFill>
                <a:latin typeface="Montserrat"/>
              </a:rPr>
              <a:t>Introdução a Algoritmos - Curso de Algoritmos https://www.youtube.com/watch?v=8mei6uVttho&amp;list=PLHz_AreHm4dmSj0MHol_aoNYCSGFqvfXV</a:t>
            </a:r>
            <a:endParaRPr kumimoji="0" lang="pt-B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4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INTRODUÇÃO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4F829F3-FB5A-46C7-906D-298D2909768A}"/>
              </a:ext>
            </a:extLst>
          </p:cNvPr>
          <p:cNvSpPr/>
          <p:nvPr/>
        </p:nvSpPr>
        <p:spPr>
          <a:xfrm>
            <a:off x="1877939" y="3255038"/>
            <a:ext cx="8981995" cy="591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Um Algoritmo é...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É uma linguagem intermediária entre a linguagem humana e as linguagens de programação;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É utilizado para representar a solução de um problema;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Descrevem instruções a serem executadas pelos computadores.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92EBD5DB-7908-4D38-BE0F-0F4AAFF397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8116" y="3255038"/>
            <a:ext cx="7464814" cy="62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INTRODUÇÃO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Picture 2" descr="Resultado de imagem para trocando lampada">
            <a:extLst>
              <a:ext uri="{FF2B5EF4-FFF2-40B4-BE49-F238E27FC236}">
                <a16:creationId xmlns:a16="http://schemas.microsoft.com/office/drawing/2014/main" id="{872B69FB-46AA-4D66-A966-AA5409656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b="18447"/>
          <a:stretch/>
        </p:blipFill>
        <p:spPr bwMode="auto">
          <a:xfrm>
            <a:off x="2035279" y="2924814"/>
            <a:ext cx="5116369" cy="677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tângulo 66">
            <a:extLst>
              <a:ext uri="{FF2B5EF4-FFF2-40B4-BE49-F238E27FC236}">
                <a16:creationId xmlns:a16="http://schemas.microsoft.com/office/drawing/2014/main" id="{3680D14E-D9A2-4BC0-B1C7-6043DD4C0EFF}"/>
              </a:ext>
            </a:extLst>
          </p:cNvPr>
          <p:cNvSpPr/>
          <p:nvPr/>
        </p:nvSpPr>
        <p:spPr>
          <a:xfrm>
            <a:off x="8682713" y="2999141"/>
            <a:ext cx="1005205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Quais são os passos necessários para se trocar uma lâmpada queimada?</a:t>
            </a:r>
          </a:p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1 – Comprar uma lâmpada nova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CE21512-A0C3-4898-BACE-2C8750AFA295}"/>
              </a:ext>
            </a:extLst>
          </p:cNvPr>
          <p:cNvSpPr/>
          <p:nvPr/>
        </p:nvSpPr>
        <p:spPr>
          <a:xfrm>
            <a:off x="8676363" y="4576056"/>
            <a:ext cx="10052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2 – Pegar uma escada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24DF0CBE-56D3-4CD9-8E23-5A65D02292E8}"/>
              </a:ext>
            </a:extLst>
          </p:cNvPr>
          <p:cNvSpPr/>
          <p:nvPr/>
        </p:nvSpPr>
        <p:spPr>
          <a:xfrm>
            <a:off x="8682713" y="5134864"/>
            <a:ext cx="10374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3 – Desligar o interruptor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11A4BD24-4FEC-497E-8BF2-C5AB8869E30C}"/>
              </a:ext>
            </a:extLst>
          </p:cNvPr>
          <p:cNvSpPr/>
          <p:nvPr/>
        </p:nvSpPr>
        <p:spPr>
          <a:xfrm>
            <a:off x="8676362" y="5713766"/>
            <a:ext cx="10222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4 – Pegar a lâmpada nova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1298FA75-23C9-4B64-84D7-E9059A55E30E}"/>
              </a:ext>
            </a:extLst>
          </p:cNvPr>
          <p:cNvSpPr/>
          <p:nvPr/>
        </p:nvSpPr>
        <p:spPr>
          <a:xfrm>
            <a:off x="8676363" y="6314646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5 – Subir na escada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8BBFA826-BD8B-4D25-B1C5-CE2239FD0C93}"/>
              </a:ext>
            </a:extLst>
          </p:cNvPr>
          <p:cNvSpPr/>
          <p:nvPr/>
        </p:nvSpPr>
        <p:spPr>
          <a:xfrm>
            <a:off x="8604250" y="6920498"/>
            <a:ext cx="764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6 – Remover a lâmpada queimada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4A90E572-7265-49A7-8257-A71057D58F04}"/>
              </a:ext>
            </a:extLst>
          </p:cNvPr>
          <p:cNvSpPr/>
          <p:nvPr/>
        </p:nvSpPr>
        <p:spPr>
          <a:xfrm>
            <a:off x="8604250" y="7521076"/>
            <a:ext cx="6173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7 – Instalar a lâmpada nova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8DA1258A-181C-4433-8CE2-9F5204FB48FF}"/>
              </a:ext>
            </a:extLst>
          </p:cNvPr>
          <p:cNvSpPr/>
          <p:nvPr/>
        </p:nvSpPr>
        <p:spPr>
          <a:xfrm>
            <a:off x="8604250" y="8117900"/>
            <a:ext cx="4879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8 – Descer da escada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D98195A0-E8ED-4218-823A-06D288B63C4C}"/>
              </a:ext>
            </a:extLst>
          </p:cNvPr>
          <p:cNvSpPr/>
          <p:nvPr/>
        </p:nvSpPr>
        <p:spPr>
          <a:xfrm>
            <a:off x="8604250" y="8626475"/>
            <a:ext cx="7765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9 – Descartar a lâmpada queimada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9CAAF03F-E25B-4C65-A52A-AC268371AB1B}"/>
              </a:ext>
            </a:extLst>
          </p:cNvPr>
          <p:cNvSpPr/>
          <p:nvPr/>
        </p:nvSpPr>
        <p:spPr>
          <a:xfrm>
            <a:off x="8528050" y="9184700"/>
            <a:ext cx="5756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1" indent="0">
              <a:buNone/>
            </a:pPr>
            <a:r>
              <a:rPr lang="pt-BR" sz="3200" dirty="0">
                <a:solidFill>
                  <a:schemeClr val="bg1"/>
                </a:solidFill>
                <a:latin typeface="Montserrat" panose="020B0604020202020204" charset="0"/>
              </a:rPr>
              <a:t>10 – Acionar o interruptor</a:t>
            </a:r>
          </a:p>
        </p:txBody>
      </p:sp>
      <p:pic>
        <p:nvPicPr>
          <p:cNvPr id="9218" name="Picture 2" descr="GIF Animado – Lâmpada Acendendo – GIF Mania">
            <a:extLst>
              <a:ext uri="{FF2B5EF4-FFF2-40B4-BE49-F238E27FC236}">
                <a16:creationId xmlns:a16="http://schemas.microsoft.com/office/drawing/2014/main" id="{3143E40B-4505-4762-A54C-4B3581C4EA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329" y="4158219"/>
            <a:ext cx="3933599" cy="39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PARA QUE USAR UM ALGORÍTMO?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47E3CB-8548-40AC-92F1-5FA67AF28A59}"/>
              </a:ext>
            </a:extLst>
          </p:cNvPr>
          <p:cNvSpPr/>
          <p:nvPr/>
        </p:nvSpPr>
        <p:spPr>
          <a:xfrm>
            <a:off x="6374113" y="3159614"/>
            <a:ext cx="12874625" cy="665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O objetivo de aprender a criar algoritmos é que este é a base de conhecimentos para as linguagens de programação;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Em geral, existem muitas maneiras de resolver o mesmo problema. Ou seja, podem ser criados vários algoritmos diferentes para resolver o mesmo problema;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latin typeface="Montserrat" panose="020B0604020202020204" charset="0"/>
              </a:rPr>
              <a:t>Assim, ao criarmos um algoritmo, indicamos uma dentre várias possíveis sequências de passos para solucionar o problema</a:t>
            </a:r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635715E6-F596-4A45-A17F-0D6882E4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064" y="4354679"/>
            <a:ext cx="4323814" cy="35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47B0AC61-5E20-4558-8821-72E39ACD78B7}"/>
              </a:ext>
            </a:extLst>
          </p:cNvPr>
          <p:cNvSpPr/>
          <p:nvPr/>
        </p:nvSpPr>
        <p:spPr>
          <a:xfrm>
            <a:off x="2017110" y="3251250"/>
            <a:ext cx="7811893" cy="517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latin typeface="Montserrat" panose="020B0604020202020204" charset="0"/>
              </a:rPr>
              <a:t>Processo básico de um algoritmo</a:t>
            </a:r>
          </a:p>
          <a:p>
            <a:pPr>
              <a:lnSpc>
                <a:spcPct val="150000"/>
              </a:lnSpc>
            </a:pPr>
            <a:endParaRPr lang="pt-BR" sz="3200" dirty="0">
              <a:latin typeface="Montserrat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Entrada de dados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latin typeface="Montserrat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Processamento de dados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3200" dirty="0">
              <a:latin typeface="Montserrat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3200" dirty="0">
                <a:latin typeface="Montserrat" panose="020B0604020202020204" charset="0"/>
              </a:rPr>
              <a:t>Saída de dados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20C6A84D-7268-49E9-87B3-9DA2CEEE7800}"/>
              </a:ext>
            </a:extLst>
          </p:cNvPr>
          <p:cNvSpPr/>
          <p:nvPr/>
        </p:nvSpPr>
        <p:spPr>
          <a:xfrm>
            <a:off x="10873964" y="8792868"/>
            <a:ext cx="79216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/>
              <a:t>Fonte: https://encrypted-tbn2.gstatic.com/images?q=tbn:ANd9GcSsnOKoYliEYsuwd-JSL_7GIK-gVLtG0cweKwNnxJsasdhDC-re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5C4FA01D-8D79-4E3F-8E22-A7E39AB5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099" y="3626639"/>
            <a:ext cx="8520492" cy="5219359"/>
          </a:xfrm>
          <a:prstGeom prst="rect">
            <a:avLst/>
          </a:prstGeom>
        </p:spPr>
      </p:pic>
      <p:sp>
        <p:nvSpPr>
          <p:cNvPr id="76" name="object 71">
            <a:extLst>
              <a:ext uri="{FF2B5EF4-FFF2-40B4-BE49-F238E27FC236}">
                <a16:creationId xmlns:a16="http://schemas.microsoft.com/office/drawing/2014/main" id="{13BA489B-C7FE-4A6B-A4A1-5FFEDCB64B6B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ANALOGIA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</p:spTree>
    <p:extLst>
      <p:ext uri="{BB962C8B-B14F-4D97-AF65-F5344CB8AC3E}">
        <p14:creationId xmlns:p14="http://schemas.microsoft.com/office/powerpoint/2010/main" val="100885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A8383F-88FB-4EEF-BCA9-0C95CA2AECBA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7" name="object 7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984549"/>
            <a:ext cx="13419777" cy="150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ALGORITMO COMPUTACIONAL</a:t>
            </a:r>
          </a:p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3600" kern="0" spc="-25" dirty="0">
                <a:solidFill>
                  <a:srgbClr val="000000"/>
                </a:solidFill>
                <a:latin typeface="Montserrat"/>
                <a:cs typeface="Montserrat"/>
              </a:rPr>
              <a:t>LÓGICA DE PROGRAMAÇÃO E ALGORÍTMO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417DDF-F3D7-4318-B2B3-F15B62A2C7C4}"/>
              </a:ext>
            </a:extLst>
          </p:cNvPr>
          <p:cNvSpPr/>
          <p:nvPr/>
        </p:nvSpPr>
        <p:spPr>
          <a:xfrm>
            <a:off x="1832055" y="3286450"/>
            <a:ext cx="10543307" cy="620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Montserrat" panose="020B0604020202020204" charset="0"/>
              </a:rPr>
              <a:t>Para que um computador possa desempenhar uma tarefa é necessário que esta seja detalhada, passo a passo, em uma linguagem compreensível pela máquina, por meio de um </a:t>
            </a:r>
            <a:r>
              <a:rPr lang="pt-BR" sz="4400" b="1" dirty="0">
                <a:solidFill>
                  <a:srgbClr val="C1272C"/>
                </a:solidFill>
                <a:latin typeface="Montserrat" panose="020B0604020202020204" charset="0"/>
              </a:rPr>
              <a:t>Programa</a:t>
            </a:r>
            <a:r>
              <a:rPr lang="pt-BR" sz="2800" dirty="0">
                <a:latin typeface="Montserrat" panose="020B0604020202020204" charset="0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Montserrat" panose="020B0604020202020204" charset="0"/>
              </a:rPr>
              <a:t>Na elaboração de um algoritmo devem ser especificadas ações claras e precisas que resultem na solução do problema proposto;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Montserrat" panose="020B0604020202020204" charset="0"/>
              </a:rPr>
              <a:t>A lógica está na correta sequência de passos que deve ser seguida para alcançar um objetivo específico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2B7E33-7450-43DB-9773-5B61BF2C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183" y="4551867"/>
            <a:ext cx="489653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FORMAS DE REPRESENTAÇÃO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3680D14E-D9A2-4BC0-B1C7-6043DD4C0EFF}"/>
              </a:ext>
            </a:extLst>
          </p:cNvPr>
          <p:cNvSpPr/>
          <p:nvPr/>
        </p:nvSpPr>
        <p:spPr>
          <a:xfrm>
            <a:off x="2736850" y="3577856"/>
            <a:ext cx="9220200" cy="41536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Existem 3 formas mais conhecidas para representação: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Descrição narrativa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Pseudocódigo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13751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59A09243-B5C1-404B-9687-C87ADB88DA9C}"/>
              </a:ext>
            </a:extLst>
          </p:cNvPr>
          <p:cNvGrpSpPr/>
          <p:nvPr/>
        </p:nvGrpSpPr>
        <p:grpSpPr>
          <a:xfrm>
            <a:off x="17957569" y="9004961"/>
            <a:ext cx="1885109" cy="1885110"/>
            <a:chOff x="17957569" y="9004961"/>
            <a:chExt cx="1885109" cy="1885110"/>
          </a:xfrm>
        </p:grpSpPr>
        <p:sp>
          <p:nvSpPr>
            <p:cNvPr id="2" name="object 2"/>
            <p:cNvSpPr/>
            <p:nvPr/>
          </p:nvSpPr>
          <p:spPr>
            <a:xfrm>
              <a:off x="17957569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219340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481112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42885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04657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66428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28201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89973" y="9004961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57569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19340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112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42885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04657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6428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28201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89973" y="926673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57569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19340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81112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42885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04657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66428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28201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789973" y="9528505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957569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9340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81112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2885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004657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266428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28201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89973" y="9790277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57569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219340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481112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42885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004657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266428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28201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789973" y="1005205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957569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219340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481112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42885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004657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66428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528201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89973" y="1031382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957569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219340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481112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42885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04657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66428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528201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89973" y="1057559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957569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8219340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481112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742885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004657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66428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28201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89973" y="1083736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191181" cy="1450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DESCRIÇÃO NARRATIVA</a:t>
            </a:r>
            <a:endParaRPr sz="4950" dirty="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3600" spc="-25" dirty="0">
                <a:solidFill>
                  <a:srgbClr val="FFFFFF"/>
                </a:solidFill>
                <a:latin typeface="Montserrat"/>
                <a:cs typeface="Montserrat"/>
              </a:rPr>
              <a:t>LÓGICA DE PROGRAMAÇÃO E ALGORÍTMO</a:t>
            </a:r>
            <a:endParaRPr sz="3600" dirty="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3680D14E-D9A2-4BC0-B1C7-6043DD4C0EFF}"/>
              </a:ext>
            </a:extLst>
          </p:cNvPr>
          <p:cNvSpPr/>
          <p:nvPr/>
        </p:nvSpPr>
        <p:spPr>
          <a:xfrm>
            <a:off x="2660650" y="3481619"/>
            <a:ext cx="9685985" cy="49846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Cálculo da média de um aluno: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Obter as suas 2 notas de provas;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Calcular a média aritmética;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Se a média for maior ou igual a 7, o aluno foi aprovado;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latin typeface="Montserrat" panose="020B0604020202020204" charset="0"/>
              </a:rPr>
              <a:t>Senão o aluno foi reprovado.</a:t>
            </a:r>
          </a:p>
        </p:txBody>
      </p:sp>
    </p:spTree>
    <p:extLst>
      <p:ext uri="{BB962C8B-B14F-4D97-AF65-F5344CB8AC3E}">
        <p14:creationId xmlns:p14="http://schemas.microsoft.com/office/powerpoint/2010/main" val="309993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CF7F08718D1E4CAD9EAD8C13023EC1" ma:contentTypeVersion="12" ma:contentTypeDescription="Crie um novo documento." ma:contentTypeScope="" ma:versionID="f338b739e6a5d88f35f839adc0dd67b9">
  <xsd:schema xmlns:xsd="http://www.w3.org/2001/XMLSchema" xmlns:xs="http://www.w3.org/2001/XMLSchema" xmlns:p="http://schemas.microsoft.com/office/2006/metadata/properties" xmlns:ns2="e7505cef-1034-4d16-8cd1-84170d7ad2f2" xmlns:ns3="d4e87a52-0900-4487-98e7-9a488bd11b09" targetNamespace="http://schemas.microsoft.com/office/2006/metadata/properties" ma:root="true" ma:fieldsID="fcc128c52f5f9c85b6a0fc90b72abaec" ns2:_="" ns3:_="">
    <xsd:import namespace="e7505cef-1034-4d16-8cd1-84170d7ad2f2"/>
    <xsd:import namespace="d4e87a52-0900-4487-98e7-9a488bd11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505cef-1034-4d16-8cd1-84170d7ad2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87a52-0900-4487-98e7-9a488bd11b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09bb7b-2aad-4b62-8f59-e32eb8b35526}" ma:internalName="TaxCatchAll" ma:showField="CatchAllData" ma:web="d4e87a52-0900-4487-98e7-9a488bd11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e87a52-0900-4487-98e7-9a488bd11b09" xsi:nil="true"/>
    <lcf76f155ced4ddcb4097134ff3c332f xmlns="e7505cef-1034-4d16-8cd1-84170d7ad2f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639486-6777-409D-A486-3753EAAFA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505cef-1034-4d16-8cd1-84170d7ad2f2"/>
    <ds:schemaRef ds:uri="d4e87a52-0900-4487-98e7-9a488bd11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A42D19-56A1-4D0B-AB84-67451006DC5A}">
  <ds:schemaRefs>
    <ds:schemaRef ds:uri="http://schemas.microsoft.com/office/2006/documentManagement/types"/>
    <ds:schemaRef ds:uri="d4e87a52-0900-4487-98e7-9a488bd11b09"/>
    <ds:schemaRef ds:uri="e7505cef-1034-4d16-8cd1-84170d7ad2f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148a6de-0dd1-4d04-a4c5-78e374e4f6d6}" enabled="0" method="" siteId="{4148a6de-0dd1-4d04-a4c5-78e374e4f6d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1780</Words>
  <Application>Microsoft Office PowerPoint</Application>
  <PresentationFormat>Personalizar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Calibri</vt:lpstr>
      <vt:lpstr>Arial</vt:lpstr>
      <vt:lpstr>Montserrat Light</vt:lpstr>
      <vt:lpstr>Montserrat ExtraBold</vt:lpstr>
      <vt:lpstr>Wingdings</vt:lpstr>
      <vt:lpstr>Courier New</vt:lpstr>
      <vt:lpstr>Montserrat</vt:lpstr>
      <vt:lpstr>Office Theme</vt:lpstr>
      <vt:lpstr>Apresentação do PowerPoint</vt:lpstr>
      <vt:lpstr>Apresentação do PowerPoint</vt:lpstr>
      <vt:lpstr>Apresentação do PowerPoint</vt:lpstr>
      <vt:lpstr>INTRODUÇÃO LÓGICA DE PROGRAMAÇÃO E ALGORÍTMO</vt:lpstr>
      <vt:lpstr>Apresentação do PowerPoint</vt:lpstr>
      <vt:lpstr>Apresentação do PowerPoint</vt:lpstr>
      <vt:lpstr>Apresentação do PowerPoint</vt:lpstr>
      <vt:lpstr>FORMAS DE REPRESENTAÇÃO LÓGICA DE PROGRAMAÇÃO E ALGORÍTMO</vt:lpstr>
      <vt:lpstr>DESCRIÇÃO NARRATIVA LÓGICA DE PROGRAMAÇÃO E ALGORÍTMO</vt:lpstr>
      <vt:lpstr>PSEUDOCÓDIGO LÓGICA DE PROGRAMAÇÃO E ALGORÍTMO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OPERADORES LÓGICA DE PROGRAMAÇÃO E ALGORÍTMO</vt:lpstr>
      <vt:lpstr>OPERADORES LÓGICA DE PROGRAMAÇÃO E ALGORÍTMO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Nadja Pereira Luz</cp:lastModifiedBy>
  <cp:revision>154</cp:revision>
  <dcterms:created xsi:type="dcterms:W3CDTF">2021-08-24T16:20:14Z</dcterms:created>
  <dcterms:modified xsi:type="dcterms:W3CDTF">2024-03-01T12:27:35Z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0x01010094CF7F08718D1E4CAD9EAD8C13023EC1</vt:lpwstr>
  </property>
</Properties>
</file>